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5.xml" ContentType="application/vnd.openxmlformats-officedocument.presentationml.tags+xml"/>
  <Override PartName="/ppt/notesSlides/notesSlide3.xml" ContentType="application/vnd.openxmlformats-officedocument.presentationml.notesSlide+xml"/>
  <Override PartName="/ppt/tags/tag6.xml" ContentType="application/vnd.openxmlformats-officedocument.presentationml.tags+xml"/>
  <Override PartName="/ppt/notesSlides/notesSlide4.xml" ContentType="application/vnd.openxmlformats-officedocument.presentationml.notesSlide+xml"/>
  <Override PartName="/ppt/tags/tag7.xml" ContentType="application/vnd.openxmlformats-officedocument.presentationml.tags+xml"/>
  <Override PartName="/ppt/notesSlides/notesSlide5.xml" ContentType="application/vnd.openxmlformats-officedocument.presentationml.notesSlide+xml"/>
  <Override PartName="/ppt/tags/tag8.xml" ContentType="application/vnd.openxmlformats-officedocument.presentationml.tags+xml"/>
  <Override PartName="/ppt/notesSlides/notesSlide6.xml" ContentType="application/vnd.openxmlformats-officedocument.presentationml.notesSlide+xml"/>
  <Override PartName="/ppt/tags/tag9.xml" ContentType="application/vnd.openxmlformats-officedocument.presentationml.tags+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ags/tag10.xml" ContentType="application/vnd.openxmlformats-officedocument.presentationml.tags+xml"/>
  <Override PartName="/ppt/notesSlides/notesSlide8.xml" ContentType="application/vnd.openxmlformats-officedocument.presentationml.notesSlide+xml"/>
  <Override PartName="/ppt/tags/tag11.xml" ContentType="application/vnd.openxmlformats-officedocument.presentationml.tags+xml"/>
  <Override PartName="/ppt/notesSlides/notesSlide9.xml" ContentType="application/vnd.openxmlformats-officedocument.presentationml.notesSlide+xml"/>
  <Override PartName="/ppt/tags/tag12.xml" ContentType="application/vnd.openxmlformats-officedocument.presentationml.tags+xml"/>
  <Override PartName="/ppt/notesSlides/notesSlide10.xml" ContentType="application/vnd.openxmlformats-officedocument.presentationml.notesSlide+xml"/>
  <Override PartName="/ppt/tags/tag13.xml" ContentType="application/vnd.openxmlformats-officedocument.presentationml.tags+xml"/>
  <Override PartName="/ppt/notesSlides/notesSlide11.xml" ContentType="application/vnd.openxmlformats-officedocument.presentationml.notesSlide+xml"/>
  <Override PartName="/ppt/tags/tag14.xml" ContentType="application/vnd.openxmlformats-officedocument.presentationml.tags+xml"/>
  <Override PartName="/ppt/notesSlides/notesSlide12.xml" ContentType="application/vnd.openxmlformats-officedocument.presentationml.notesSlide+xml"/>
  <Override PartName="/ppt/tags/tag15.xml" ContentType="application/vnd.openxmlformats-officedocument.presentationml.tags+xml"/>
  <Override PartName="/ppt/notesSlides/notesSlide13.xml" ContentType="application/vnd.openxmlformats-officedocument.presentationml.notesSlide+xml"/>
  <Override PartName="/ppt/tags/tag16.xml" ContentType="application/vnd.openxmlformats-officedocument.presentationml.tags+xml"/>
  <Override PartName="/ppt/notesSlides/notesSlide14.xml" ContentType="application/vnd.openxmlformats-officedocument.presentationml.notesSlide+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notesSlides/notesSlide1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tags/tag20.xml" ContentType="application/vnd.openxmlformats-officedocument.presentationml.tags+xml"/>
  <Override PartName="/ppt/notesSlides/notesSlide16.xml" ContentType="application/vnd.openxmlformats-officedocument.presentationml.notesSlide+xml"/>
  <Override PartName="/ppt/tags/tag21.xml" ContentType="application/vnd.openxmlformats-officedocument.presentationml.tags+xml"/>
  <Override PartName="/ppt/notesSlides/notesSlide17.xml" ContentType="application/vnd.openxmlformats-officedocument.presentationml.notesSlide+xml"/>
  <Override PartName="/ppt/tags/tag22.xml" ContentType="application/vnd.openxmlformats-officedocument.presentationml.tags+xml"/>
  <Override PartName="/ppt/notesSlides/notesSlide18.xml" ContentType="application/vnd.openxmlformats-officedocument.presentationml.notesSlide+xml"/>
  <Override PartName="/ppt/tags/tag23.xml" ContentType="application/vnd.openxmlformats-officedocument.presentationml.tags+xml"/>
  <Override PartName="/ppt/notesSlides/notesSlide19.xml" ContentType="application/vnd.openxmlformats-officedocument.presentationml.notesSlide+xml"/>
  <Override PartName="/ppt/tags/tag24.xml" ContentType="application/vnd.openxmlformats-officedocument.presentationml.tags+xml"/>
  <Override PartName="/ppt/notesSlides/notesSlide20.xml" ContentType="application/vnd.openxmlformats-officedocument.presentationml.notesSlide+xml"/>
  <Override PartName="/ppt/tags/tag25.xml" ContentType="application/vnd.openxmlformats-officedocument.presentationml.tags+xml"/>
  <Override PartName="/ppt/notesSlides/notesSlide21.xml" ContentType="application/vnd.openxmlformats-officedocument.presentationml.notesSlide+xml"/>
  <Override PartName="/ppt/tags/tag26.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Lst>
  <p:notesMasterIdLst>
    <p:notesMasterId r:id="rId28"/>
  </p:notesMasterIdLst>
  <p:handoutMasterIdLst>
    <p:handoutMasterId r:id="rId29"/>
  </p:handoutMasterIdLst>
  <p:sldIdLst>
    <p:sldId id="334" r:id="rId2"/>
    <p:sldId id="335" r:id="rId3"/>
    <p:sldId id="259" r:id="rId4"/>
    <p:sldId id="325" r:id="rId5"/>
    <p:sldId id="311" r:id="rId6"/>
    <p:sldId id="267" r:id="rId7"/>
    <p:sldId id="278" r:id="rId8"/>
    <p:sldId id="342" r:id="rId9"/>
    <p:sldId id="343" r:id="rId10"/>
    <p:sldId id="344" r:id="rId11"/>
    <p:sldId id="345" r:id="rId12"/>
    <p:sldId id="326" r:id="rId13"/>
    <p:sldId id="347" r:id="rId14"/>
    <p:sldId id="346" r:id="rId15"/>
    <p:sldId id="277" r:id="rId16"/>
    <p:sldId id="348" r:id="rId17"/>
    <p:sldId id="279" r:id="rId18"/>
    <p:sldId id="349" r:id="rId19"/>
    <p:sldId id="350" r:id="rId20"/>
    <p:sldId id="297" r:id="rId21"/>
    <p:sldId id="351" r:id="rId22"/>
    <p:sldId id="352" r:id="rId23"/>
    <p:sldId id="263" r:id="rId24"/>
    <p:sldId id="296" r:id="rId25"/>
    <p:sldId id="317" r:id="rId26"/>
    <p:sldId id="340" r:id="rId27"/>
  </p:sldIdLst>
  <p:sldSz cx="9144000" cy="5143500" type="screen16x9"/>
  <p:notesSz cx="6858000" cy="9144000"/>
  <p:defaultTextStyle>
    <a:defPPr>
      <a:defRPr lang="en-US"/>
    </a:defPPr>
    <a:lvl1pPr algn="l" defTabSz="457200" rtl="0" eaLnBrk="0" fontAlgn="base" hangingPunct="0">
      <a:spcBef>
        <a:spcPct val="0"/>
      </a:spcBef>
      <a:spcAft>
        <a:spcPct val="0"/>
      </a:spcAft>
      <a:defRPr kern="1200">
        <a:solidFill>
          <a:schemeClr val="tx1"/>
        </a:solidFill>
        <a:latin typeface="Arial" panose="020B0604020202020204" pitchFamily="34" charset="0"/>
        <a:ea typeface="微软雅黑" panose="020B0503020204020204" pitchFamily="34" charset="-122"/>
        <a:cs typeface="+mn-cs"/>
      </a:defRPr>
    </a:lvl1pPr>
    <a:lvl2pPr marL="457200" algn="l" defTabSz="457200" rtl="0" eaLnBrk="0" fontAlgn="base" hangingPunct="0">
      <a:spcBef>
        <a:spcPct val="0"/>
      </a:spcBef>
      <a:spcAft>
        <a:spcPct val="0"/>
      </a:spcAft>
      <a:defRPr kern="1200">
        <a:solidFill>
          <a:schemeClr val="tx1"/>
        </a:solidFill>
        <a:latin typeface="Arial" panose="020B0604020202020204" pitchFamily="34" charset="0"/>
        <a:ea typeface="微软雅黑" panose="020B0503020204020204" pitchFamily="34" charset="-122"/>
        <a:cs typeface="+mn-cs"/>
      </a:defRPr>
    </a:lvl2pPr>
    <a:lvl3pPr marL="914400" algn="l" defTabSz="457200" rtl="0" eaLnBrk="0" fontAlgn="base" hangingPunct="0">
      <a:spcBef>
        <a:spcPct val="0"/>
      </a:spcBef>
      <a:spcAft>
        <a:spcPct val="0"/>
      </a:spcAft>
      <a:defRPr kern="1200">
        <a:solidFill>
          <a:schemeClr val="tx1"/>
        </a:solidFill>
        <a:latin typeface="Arial" panose="020B0604020202020204" pitchFamily="34" charset="0"/>
        <a:ea typeface="微软雅黑" panose="020B0503020204020204" pitchFamily="34" charset="-122"/>
        <a:cs typeface="+mn-cs"/>
      </a:defRPr>
    </a:lvl3pPr>
    <a:lvl4pPr marL="1371600" algn="l" defTabSz="457200" rtl="0" eaLnBrk="0" fontAlgn="base" hangingPunct="0">
      <a:spcBef>
        <a:spcPct val="0"/>
      </a:spcBef>
      <a:spcAft>
        <a:spcPct val="0"/>
      </a:spcAft>
      <a:defRPr kern="1200">
        <a:solidFill>
          <a:schemeClr val="tx1"/>
        </a:solidFill>
        <a:latin typeface="Arial" panose="020B0604020202020204" pitchFamily="34" charset="0"/>
        <a:ea typeface="微软雅黑" panose="020B0503020204020204" pitchFamily="34" charset="-122"/>
        <a:cs typeface="+mn-cs"/>
      </a:defRPr>
    </a:lvl4pPr>
    <a:lvl5pPr marL="1828800" algn="l" defTabSz="457200" rtl="0" eaLnBrk="0" fontAlgn="base" hangingPunct="0">
      <a:spcBef>
        <a:spcPct val="0"/>
      </a:spcBef>
      <a:spcAft>
        <a:spcPct val="0"/>
      </a:spcAft>
      <a:defRPr kern="1200">
        <a:solidFill>
          <a:schemeClr val="tx1"/>
        </a:solidFill>
        <a:latin typeface="Arial" panose="020B0604020202020204" pitchFamily="34" charset="0"/>
        <a:ea typeface="微软雅黑" panose="020B0503020204020204" pitchFamily="34" charset="-122"/>
        <a:cs typeface="+mn-cs"/>
      </a:defRPr>
    </a:lvl5pPr>
    <a:lvl6pPr marL="2286000" algn="l" defTabSz="914400" rtl="0" eaLnBrk="1" latinLnBrk="0" hangingPunct="1">
      <a:defRPr kern="1200">
        <a:solidFill>
          <a:schemeClr val="tx1"/>
        </a:solidFill>
        <a:latin typeface="Arial" panose="020B0604020202020204" pitchFamily="34" charset="0"/>
        <a:ea typeface="微软雅黑" panose="020B0503020204020204" pitchFamily="34" charset="-122"/>
        <a:cs typeface="+mn-cs"/>
      </a:defRPr>
    </a:lvl6pPr>
    <a:lvl7pPr marL="2743200" algn="l" defTabSz="914400" rtl="0" eaLnBrk="1" latinLnBrk="0" hangingPunct="1">
      <a:defRPr kern="1200">
        <a:solidFill>
          <a:schemeClr val="tx1"/>
        </a:solidFill>
        <a:latin typeface="Arial" panose="020B0604020202020204" pitchFamily="34" charset="0"/>
        <a:ea typeface="微软雅黑" panose="020B0503020204020204" pitchFamily="34" charset="-122"/>
        <a:cs typeface="+mn-cs"/>
      </a:defRPr>
    </a:lvl7pPr>
    <a:lvl8pPr marL="3200400" algn="l" defTabSz="914400" rtl="0" eaLnBrk="1" latinLnBrk="0" hangingPunct="1">
      <a:defRPr kern="1200">
        <a:solidFill>
          <a:schemeClr val="tx1"/>
        </a:solidFill>
        <a:latin typeface="Arial" panose="020B0604020202020204" pitchFamily="34" charset="0"/>
        <a:ea typeface="微软雅黑" panose="020B0503020204020204" pitchFamily="34" charset="-122"/>
        <a:cs typeface="+mn-cs"/>
      </a:defRPr>
    </a:lvl8pPr>
    <a:lvl9pPr marL="3657600" algn="l" defTabSz="914400" rtl="0" eaLnBrk="1" latinLnBrk="0" hangingPunct="1">
      <a:defRPr kern="1200">
        <a:solidFill>
          <a:schemeClr val="tx1"/>
        </a:solidFill>
        <a:latin typeface="Arial" panose="020B0604020202020204" pitchFamily="34" charset="0"/>
        <a:ea typeface="微软雅黑" panose="020B0503020204020204" pitchFamily="34" charset="-122"/>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6E168"/>
    <a:srgbClr val="F3E483"/>
    <a:srgbClr val="404040"/>
    <a:srgbClr val="969696"/>
    <a:srgbClr val="777777"/>
    <a:srgbClr val="111111"/>
    <a:srgbClr val="4D4D4D"/>
    <a:srgbClr val="F6E46A"/>
    <a:srgbClr val="F5E16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E8034E78-7F5D-4C2E-B375-FC64B27BC917}" styleName="深色样式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793D81CF-94F2-401A-BA57-92F5A7B2D0C5}" styleName="中度样式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459" autoAdjust="0"/>
    <p:restoredTop sz="76053" autoAdjust="0"/>
  </p:normalViewPr>
  <p:slideViewPr>
    <p:cSldViewPr snapToGrid="0" snapToObjects="1" showGuides="1">
      <p:cViewPr varScale="1">
        <p:scale>
          <a:sx n="123" d="100"/>
          <a:sy n="123" d="100"/>
        </p:scale>
        <p:origin x="776" y="184"/>
      </p:cViewPr>
      <p:guideLst>
        <p:guide orient="horz" pos="1620"/>
        <p:guide pos="2880"/>
      </p:guideLst>
    </p:cSldViewPr>
  </p:slideViewPr>
  <p:notesTextViewPr>
    <p:cViewPr>
      <p:scale>
        <a:sx n="100" d="100"/>
        <a:sy n="100" d="100"/>
      </p:scale>
      <p:origin x="0" y="0"/>
    </p:cViewPr>
  </p:notesTextViewPr>
  <p:sorterViewPr showFormatting="0">
    <p:cViewPr varScale="1">
      <p:scale>
        <a:sx n="1" d="1"/>
        <a:sy n="1" d="1"/>
      </p:scale>
      <p:origin x="0" y="0"/>
    </p:cViewPr>
  </p:sorterViewPr>
  <p:gridSpacing cx="76198" cy="7619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F157BAF-A254-B842-9892-253DE0307BC7}" type="doc">
      <dgm:prSet loTypeId="urn:microsoft.com/office/officeart/2005/8/layout/hChevron3" loCatId="" qsTypeId="urn:microsoft.com/office/officeart/2005/8/quickstyle/simple4" qsCatId="simple" csTypeId="urn:microsoft.com/office/officeart/2005/8/colors/accent1_2" csCatId="accent1" phldr="1"/>
      <dgm:spPr/>
    </dgm:pt>
    <dgm:pt modelId="{842D5BC5-7AF1-DF45-9EAE-9948DA282F04}">
      <dgm:prSet phldrT="[文本]" custT="1">
        <dgm:style>
          <a:lnRef idx="3">
            <a:schemeClr val="lt1"/>
          </a:lnRef>
          <a:fillRef idx="1">
            <a:schemeClr val="dk1"/>
          </a:fillRef>
          <a:effectRef idx="1">
            <a:schemeClr val="dk1"/>
          </a:effectRef>
          <a:fontRef idx="minor">
            <a:schemeClr val="lt1"/>
          </a:fontRef>
        </dgm:style>
      </dgm:prSet>
      <dgm:spPr>
        <a:solidFill>
          <a:srgbClr val="F6E168"/>
        </a:solidFill>
      </dgm:spPr>
      <dgm:t>
        <a:bodyPr/>
        <a:lstStyle/>
        <a:p>
          <a:r>
            <a:rPr lang="zh-CN" altLang="en-US" sz="2000" b="0" cap="none" spc="0" dirty="0">
              <a:ln w="0"/>
              <a:solidFill>
                <a:schemeClr val="tx1"/>
              </a:solidFill>
              <a:effectLst>
                <a:outerShdw blurRad="38100" dist="19050" dir="2700000" algn="tl" rotWithShape="0">
                  <a:schemeClr val="dk1">
                    <a:alpha val="40000"/>
                  </a:schemeClr>
                </a:outerShdw>
              </a:effectLst>
            </a:rPr>
            <a:t>二值文本图像</a:t>
          </a:r>
        </a:p>
      </dgm:t>
    </dgm:pt>
    <dgm:pt modelId="{D1856D1A-8A4B-7A49-B9BF-8AD53485B8C8}" type="parTrans" cxnId="{AE5EBF2E-1869-8B4E-8136-4F4A364B61CA}">
      <dgm:prSet/>
      <dgm:spPr/>
      <dgm:t>
        <a:bodyPr/>
        <a:lstStyle/>
        <a:p>
          <a:endParaRPr lang="zh-CN" altLang="en-US"/>
        </a:p>
      </dgm:t>
    </dgm:pt>
    <dgm:pt modelId="{F0C9E943-77CA-E747-AADA-378F57AB8925}" type="sibTrans" cxnId="{AE5EBF2E-1869-8B4E-8136-4F4A364B61CA}">
      <dgm:prSet/>
      <dgm:spPr/>
      <dgm:t>
        <a:bodyPr/>
        <a:lstStyle/>
        <a:p>
          <a:endParaRPr lang="zh-CN" altLang="en-US"/>
        </a:p>
      </dgm:t>
    </dgm:pt>
    <dgm:pt modelId="{7CADD34F-4AD8-6644-9128-0C38E8C40FF1}">
      <dgm:prSet phldrT="[文本]" custT="1">
        <dgm:style>
          <a:lnRef idx="3">
            <a:schemeClr val="lt1"/>
          </a:lnRef>
          <a:fillRef idx="1">
            <a:schemeClr val="dk1"/>
          </a:fillRef>
          <a:effectRef idx="1">
            <a:schemeClr val="dk1"/>
          </a:effectRef>
          <a:fontRef idx="minor">
            <a:schemeClr val="lt1"/>
          </a:fontRef>
        </dgm:style>
      </dgm:prSet>
      <dgm:spPr>
        <a:solidFill>
          <a:srgbClr val="F6E168"/>
        </a:solidFill>
        <a:ln>
          <a:solidFill>
            <a:schemeClr val="bg1"/>
          </a:solidFill>
        </a:ln>
      </dgm:spPr>
      <dgm:t>
        <a:bodyPr/>
        <a:lstStyle/>
        <a:p>
          <a:r>
            <a:rPr lang="zh-CN" altLang="en-US" sz="2000" b="0" cap="none" spc="0" dirty="0">
              <a:ln w="0"/>
              <a:solidFill>
                <a:schemeClr val="tx1"/>
              </a:solidFill>
              <a:effectLst>
                <a:outerShdw blurRad="38100" dist="19050" dir="2700000" algn="tl" rotWithShape="0">
                  <a:schemeClr val="dk1">
                    <a:alpha val="40000"/>
                  </a:schemeClr>
                </a:outerShdw>
              </a:effectLst>
            </a:rPr>
            <a:t>预处理</a:t>
          </a:r>
          <a:endParaRPr lang="zh-CN" altLang="en-US" sz="2000" dirty="0"/>
        </a:p>
      </dgm:t>
    </dgm:pt>
    <dgm:pt modelId="{C61CF6E7-6C5B-AF4C-B1A4-C36B6B873F53}" type="parTrans" cxnId="{21268FCD-3CFE-9B44-A150-C1E12E485421}">
      <dgm:prSet/>
      <dgm:spPr/>
      <dgm:t>
        <a:bodyPr/>
        <a:lstStyle/>
        <a:p>
          <a:endParaRPr lang="zh-CN" altLang="en-US"/>
        </a:p>
      </dgm:t>
    </dgm:pt>
    <dgm:pt modelId="{493C7CCF-40A8-2E4B-9762-EB5C1B76F502}" type="sibTrans" cxnId="{21268FCD-3CFE-9B44-A150-C1E12E485421}">
      <dgm:prSet/>
      <dgm:spPr/>
      <dgm:t>
        <a:bodyPr/>
        <a:lstStyle/>
        <a:p>
          <a:endParaRPr lang="zh-CN" altLang="en-US"/>
        </a:p>
      </dgm:t>
    </dgm:pt>
    <dgm:pt modelId="{826F8A9F-E41A-E945-AC1F-61A9C8E4E07E}">
      <dgm:prSet phldrT="[文本]" custT="1">
        <dgm:style>
          <a:lnRef idx="2">
            <a:schemeClr val="accent2"/>
          </a:lnRef>
          <a:fillRef idx="1">
            <a:schemeClr val="lt1"/>
          </a:fillRef>
          <a:effectRef idx="0">
            <a:schemeClr val="accent2"/>
          </a:effectRef>
          <a:fontRef idx="minor">
            <a:schemeClr val="dk1"/>
          </a:fontRef>
        </dgm:style>
      </dgm:prSet>
      <dgm:spPr>
        <a:solidFill>
          <a:srgbClr val="F6E168"/>
        </a:solidFill>
        <a:ln w="28575">
          <a:solidFill>
            <a:schemeClr val="bg1"/>
          </a:solidFill>
        </a:ln>
      </dgm:spPr>
      <dgm:t>
        <a:bodyPr/>
        <a:lstStyle/>
        <a:p>
          <a:r>
            <a:rPr lang="zh-CN" altLang="en-US" sz="2000" b="0" cap="none" spc="0" dirty="0">
              <a:ln w="0"/>
              <a:solidFill>
                <a:schemeClr val="tx1"/>
              </a:solidFill>
              <a:effectLst>
                <a:outerShdw blurRad="38100" dist="19050" dir="2700000" algn="tl" rotWithShape="0">
                  <a:schemeClr val="dk1">
                    <a:alpha val="40000"/>
                  </a:schemeClr>
                </a:outerShdw>
              </a:effectLst>
            </a:rPr>
            <a:t>水印嵌入</a:t>
          </a:r>
          <a:endParaRPr lang="zh-CN" altLang="en-US" sz="2000" dirty="0"/>
        </a:p>
      </dgm:t>
    </dgm:pt>
    <dgm:pt modelId="{72D7225E-E94C-F94F-AE59-E13949B0416F}" type="parTrans" cxnId="{CFC88DA2-F42E-2444-AEAB-EBFCE99A8C6A}">
      <dgm:prSet/>
      <dgm:spPr/>
      <dgm:t>
        <a:bodyPr/>
        <a:lstStyle/>
        <a:p>
          <a:endParaRPr lang="zh-CN" altLang="en-US"/>
        </a:p>
      </dgm:t>
    </dgm:pt>
    <dgm:pt modelId="{3B911D00-175E-1441-8A0C-F79995D1D421}" type="sibTrans" cxnId="{CFC88DA2-F42E-2444-AEAB-EBFCE99A8C6A}">
      <dgm:prSet/>
      <dgm:spPr/>
      <dgm:t>
        <a:bodyPr/>
        <a:lstStyle/>
        <a:p>
          <a:endParaRPr lang="zh-CN" altLang="en-US"/>
        </a:p>
      </dgm:t>
    </dgm:pt>
    <dgm:pt modelId="{C92A3758-E66C-FC41-9126-DDF183DA18FA}" type="pres">
      <dgm:prSet presAssocID="{3F157BAF-A254-B842-9892-253DE0307BC7}" presName="Name0" presStyleCnt="0">
        <dgm:presLayoutVars>
          <dgm:dir/>
          <dgm:resizeHandles val="exact"/>
        </dgm:presLayoutVars>
      </dgm:prSet>
      <dgm:spPr/>
    </dgm:pt>
    <dgm:pt modelId="{D2A5801A-0901-BA4D-8A05-ACAA58FC6D15}" type="pres">
      <dgm:prSet presAssocID="{842D5BC5-7AF1-DF45-9EAE-9948DA282F04}" presName="parTxOnly" presStyleLbl="node1" presStyleIdx="0" presStyleCnt="3" custScaleX="99843" custScaleY="75639">
        <dgm:presLayoutVars>
          <dgm:bulletEnabled val="1"/>
        </dgm:presLayoutVars>
      </dgm:prSet>
      <dgm:spPr/>
    </dgm:pt>
    <dgm:pt modelId="{07378EB9-BAE0-9748-8711-5BB6F1ABA65E}" type="pres">
      <dgm:prSet presAssocID="{F0C9E943-77CA-E747-AADA-378F57AB8925}" presName="parSpace" presStyleCnt="0"/>
      <dgm:spPr/>
    </dgm:pt>
    <dgm:pt modelId="{52AF8A85-0B15-E44D-8681-C78DCDA11376}" type="pres">
      <dgm:prSet presAssocID="{7CADD34F-4AD8-6644-9128-0C38E8C40FF1}" presName="parTxOnly" presStyleLbl="node1" presStyleIdx="1" presStyleCnt="3" custScaleY="75639">
        <dgm:presLayoutVars>
          <dgm:bulletEnabled val="1"/>
        </dgm:presLayoutVars>
      </dgm:prSet>
      <dgm:spPr/>
    </dgm:pt>
    <dgm:pt modelId="{949A27F1-4FCA-114E-83A9-BAADB2D6A95D}" type="pres">
      <dgm:prSet presAssocID="{493C7CCF-40A8-2E4B-9762-EB5C1B76F502}" presName="parSpace" presStyleCnt="0"/>
      <dgm:spPr/>
    </dgm:pt>
    <dgm:pt modelId="{4275BB43-88E3-664C-809D-FE50198AD54E}" type="pres">
      <dgm:prSet presAssocID="{826F8A9F-E41A-E945-AC1F-61A9C8E4E07E}" presName="parTxOnly" presStyleLbl="node1" presStyleIdx="2" presStyleCnt="3" custScaleY="75639" custLinFactNeighborX="-15871">
        <dgm:presLayoutVars>
          <dgm:bulletEnabled val="1"/>
        </dgm:presLayoutVars>
      </dgm:prSet>
      <dgm:spPr/>
    </dgm:pt>
  </dgm:ptLst>
  <dgm:cxnLst>
    <dgm:cxn modelId="{92A2E815-3707-D347-86FC-B490C80D66F5}" type="presOf" srcId="{826F8A9F-E41A-E945-AC1F-61A9C8E4E07E}" destId="{4275BB43-88E3-664C-809D-FE50198AD54E}" srcOrd="0" destOrd="0" presId="urn:microsoft.com/office/officeart/2005/8/layout/hChevron3"/>
    <dgm:cxn modelId="{AE5EBF2E-1869-8B4E-8136-4F4A364B61CA}" srcId="{3F157BAF-A254-B842-9892-253DE0307BC7}" destId="{842D5BC5-7AF1-DF45-9EAE-9948DA282F04}" srcOrd="0" destOrd="0" parTransId="{D1856D1A-8A4B-7A49-B9BF-8AD53485B8C8}" sibTransId="{F0C9E943-77CA-E747-AADA-378F57AB8925}"/>
    <dgm:cxn modelId="{D724FB43-7D98-4B4A-AD67-3C953713FC77}" type="presOf" srcId="{3F157BAF-A254-B842-9892-253DE0307BC7}" destId="{C92A3758-E66C-FC41-9126-DDF183DA18FA}" srcOrd="0" destOrd="0" presId="urn:microsoft.com/office/officeart/2005/8/layout/hChevron3"/>
    <dgm:cxn modelId="{741C9161-5C34-AC43-A510-317F5C5E091B}" type="presOf" srcId="{842D5BC5-7AF1-DF45-9EAE-9948DA282F04}" destId="{D2A5801A-0901-BA4D-8A05-ACAA58FC6D15}" srcOrd="0" destOrd="0" presId="urn:microsoft.com/office/officeart/2005/8/layout/hChevron3"/>
    <dgm:cxn modelId="{CFC88DA2-F42E-2444-AEAB-EBFCE99A8C6A}" srcId="{3F157BAF-A254-B842-9892-253DE0307BC7}" destId="{826F8A9F-E41A-E945-AC1F-61A9C8E4E07E}" srcOrd="2" destOrd="0" parTransId="{72D7225E-E94C-F94F-AE59-E13949B0416F}" sibTransId="{3B911D00-175E-1441-8A0C-F79995D1D421}"/>
    <dgm:cxn modelId="{21268FCD-3CFE-9B44-A150-C1E12E485421}" srcId="{3F157BAF-A254-B842-9892-253DE0307BC7}" destId="{7CADD34F-4AD8-6644-9128-0C38E8C40FF1}" srcOrd="1" destOrd="0" parTransId="{C61CF6E7-6C5B-AF4C-B1A4-C36B6B873F53}" sibTransId="{493C7CCF-40A8-2E4B-9762-EB5C1B76F502}"/>
    <dgm:cxn modelId="{2A4C24D2-4ED3-3048-A75C-DF26C04D4C25}" type="presOf" srcId="{7CADD34F-4AD8-6644-9128-0C38E8C40FF1}" destId="{52AF8A85-0B15-E44D-8681-C78DCDA11376}" srcOrd="0" destOrd="0" presId="urn:microsoft.com/office/officeart/2005/8/layout/hChevron3"/>
    <dgm:cxn modelId="{208B0CF8-ABD5-254F-9893-81C247B23063}" type="presParOf" srcId="{C92A3758-E66C-FC41-9126-DDF183DA18FA}" destId="{D2A5801A-0901-BA4D-8A05-ACAA58FC6D15}" srcOrd="0" destOrd="0" presId="urn:microsoft.com/office/officeart/2005/8/layout/hChevron3"/>
    <dgm:cxn modelId="{60D82BB2-083C-244E-9B13-E1FD754C1FEF}" type="presParOf" srcId="{C92A3758-E66C-FC41-9126-DDF183DA18FA}" destId="{07378EB9-BAE0-9748-8711-5BB6F1ABA65E}" srcOrd="1" destOrd="0" presId="urn:microsoft.com/office/officeart/2005/8/layout/hChevron3"/>
    <dgm:cxn modelId="{8B0A517A-9393-D04B-A869-F572C0359CB5}" type="presParOf" srcId="{C92A3758-E66C-FC41-9126-DDF183DA18FA}" destId="{52AF8A85-0B15-E44D-8681-C78DCDA11376}" srcOrd="2" destOrd="0" presId="urn:microsoft.com/office/officeart/2005/8/layout/hChevron3"/>
    <dgm:cxn modelId="{C1CF905E-6FAD-E94F-8362-E3CD9FD0FBC2}" type="presParOf" srcId="{C92A3758-E66C-FC41-9126-DDF183DA18FA}" destId="{949A27F1-4FCA-114E-83A9-BAADB2D6A95D}" srcOrd="3" destOrd="0" presId="urn:microsoft.com/office/officeart/2005/8/layout/hChevron3"/>
    <dgm:cxn modelId="{317FF466-E3C8-4345-BA95-0F3AF62582B8}" type="presParOf" srcId="{C92A3758-E66C-FC41-9126-DDF183DA18FA}" destId="{4275BB43-88E3-664C-809D-FE50198AD54E}" srcOrd="4" destOrd="0" presId="urn:microsoft.com/office/officeart/2005/8/layout/hChevron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F157BAF-A254-B842-9892-253DE0307BC7}" type="doc">
      <dgm:prSet loTypeId="urn:microsoft.com/office/officeart/2005/8/layout/hChevron3" loCatId="" qsTypeId="urn:microsoft.com/office/officeart/2005/8/quickstyle/simple4" qsCatId="simple" csTypeId="urn:microsoft.com/office/officeart/2005/8/colors/accent1_2" csCatId="accent1" phldr="1"/>
      <dgm:spPr/>
      <dgm:t>
        <a:bodyPr/>
        <a:lstStyle/>
        <a:p>
          <a:endParaRPr lang="zh-CN" altLang="en-US"/>
        </a:p>
      </dgm:t>
    </dgm:pt>
    <dgm:pt modelId="{842D5BC5-7AF1-DF45-9EAE-9948DA282F04}">
      <dgm:prSet phldrT="[文本]" custT="1">
        <dgm:style>
          <a:lnRef idx="3">
            <a:schemeClr val="lt1"/>
          </a:lnRef>
          <a:fillRef idx="1">
            <a:schemeClr val="dk1"/>
          </a:fillRef>
          <a:effectRef idx="1">
            <a:schemeClr val="dk1"/>
          </a:effectRef>
          <a:fontRef idx="minor">
            <a:schemeClr val="lt1"/>
          </a:fontRef>
        </dgm:style>
      </dgm:prSet>
      <dgm:spPr/>
      <dgm:t>
        <a:bodyPr/>
        <a:lstStyle/>
        <a:p>
          <a:r>
            <a:rPr lang="zh-CN" altLang="en-US" sz="2000" b="0" cap="none" spc="0" dirty="0">
              <a:ln w="0"/>
              <a:solidFill>
                <a:schemeClr val="bg1"/>
              </a:solidFill>
              <a:effectLst>
                <a:outerShdw blurRad="38100" dist="19050" dir="2700000" algn="tl" rotWithShape="0">
                  <a:schemeClr val="dk1">
                    <a:alpha val="40000"/>
                  </a:schemeClr>
                </a:outerShdw>
              </a:effectLst>
            </a:rPr>
            <a:t>含水印图像</a:t>
          </a:r>
        </a:p>
      </dgm:t>
    </dgm:pt>
    <dgm:pt modelId="{D1856D1A-8A4B-7A49-B9BF-8AD53485B8C8}" type="parTrans" cxnId="{AE5EBF2E-1869-8B4E-8136-4F4A364B61CA}">
      <dgm:prSet/>
      <dgm:spPr/>
      <dgm:t>
        <a:bodyPr/>
        <a:lstStyle/>
        <a:p>
          <a:endParaRPr lang="zh-CN" altLang="en-US"/>
        </a:p>
      </dgm:t>
    </dgm:pt>
    <dgm:pt modelId="{F0C9E943-77CA-E747-AADA-378F57AB8925}" type="sibTrans" cxnId="{AE5EBF2E-1869-8B4E-8136-4F4A364B61CA}">
      <dgm:prSet/>
      <dgm:spPr/>
      <dgm:t>
        <a:bodyPr/>
        <a:lstStyle/>
        <a:p>
          <a:endParaRPr lang="zh-CN" altLang="en-US"/>
        </a:p>
      </dgm:t>
    </dgm:pt>
    <dgm:pt modelId="{7CADD34F-4AD8-6644-9128-0C38E8C40FF1}">
      <dgm:prSet phldrT="[文本]" custT="1">
        <dgm:style>
          <a:lnRef idx="3">
            <a:schemeClr val="lt1"/>
          </a:lnRef>
          <a:fillRef idx="1">
            <a:schemeClr val="dk1"/>
          </a:fillRef>
          <a:effectRef idx="1">
            <a:schemeClr val="dk1"/>
          </a:effectRef>
          <a:fontRef idx="minor">
            <a:schemeClr val="lt1"/>
          </a:fontRef>
        </dgm:style>
      </dgm:prSet>
      <dgm:spPr>
        <a:ln/>
      </dgm:spPr>
      <dgm:t>
        <a:bodyPr/>
        <a:lstStyle/>
        <a:p>
          <a:r>
            <a:rPr lang="zh-CN" altLang="en-US" sz="2000" b="0" cap="none" spc="0" dirty="0">
              <a:ln w="0"/>
              <a:solidFill>
                <a:schemeClr val="bg1"/>
              </a:solidFill>
              <a:effectLst>
                <a:outerShdw blurRad="38100" dist="19050" dir="2700000" algn="tl" rotWithShape="0">
                  <a:schemeClr val="dk1">
                    <a:alpha val="40000"/>
                  </a:schemeClr>
                </a:outerShdw>
              </a:effectLst>
            </a:rPr>
            <a:t>预处理</a:t>
          </a:r>
          <a:endParaRPr lang="zh-CN" altLang="en-US" sz="2000" dirty="0">
            <a:solidFill>
              <a:schemeClr val="bg1"/>
            </a:solidFill>
          </a:endParaRPr>
        </a:p>
      </dgm:t>
    </dgm:pt>
    <dgm:pt modelId="{C61CF6E7-6C5B-AF4C-B1A4-C36B6B873F53}" type="parTrans" cxnId="{21268FCD-3CFE-9B44-A150-C1E12E485421}">
      <dgm:prSet/>
      <dgm:spPr/>
      <dgm:t>
        <a:bodyPr/>
        <a:lstStyle/>
        <a:p>
          <a:endParaRPr lang="zh-CN" altLang="en-US"/>
        </a:p>
      </dgm:t>
    </dgm:pt>
    <dgm:pt modelId="{493C7CCF-40A8-2E4B-9762-EB5C1B76F502}" type="sibTrans" cxnId="{21268FCD-3CFE-9B44-A150-C1E12E485421}">
      <dgm:prSet/>
      <dgm:spPr/>
      <dgm:t>
        <a:bodyPr/>
        <a:lstStyle/>
        <a:p>
          <a:endParaRPr lang="zh-CN" altLang="en-US"/>
        </a:p>
      </dgm:t>
    </dgm:pt>
    <dgm:pt modelId="{826F8A9F-E41A-E945-AC1F-61A9C8E4E07E}">
      <dgm:prSet phldrT="[文本]" custT="1">
        <dgm:style>
          <a:lnRef idx="3">
            <a:schemeClr val="lt1"/>
          </a:lnRef>
          <a:fillRef idx="1">
            <a:schemeClr val="dk1"/>
          </a:fillRef>
          <a:effectRef idx="1">
            <a:schemeClr val="dk1"/>
          </a:effectRef>
          <a:fontRef idx="minor">
            <a:schemeClr val="lt1"/>
          </a:fontRef>
        </dgm:style>
      </dgm:prSet>
      <dgm:spPr>
        <a:ln/>
      </dgm:spPr>
      <dgm:t>
        <a:bodyPr/>
        <a:lstStyle/>
        <a:p>
          <a:r>
            <a:rPr lang="zh-CN" altLang="en-US" sz="2000" b="0" cap="none" spc="0" dirty="0">
              <a:ln w="0"/>
              <a:solidFill>
                <a:schemeClr val="bg1"/>
              </a:solidFill>
              <a:effectLst>
                <a:outerShdw blurRad="38100" dist="19050" dir="2700000" algn="tl" rotWithShape="0">
                  <a:schemeClr val="dk1">
                    <a:alpha val="40000"/>
                  </a:schemeClr>
                </a:outerShdw>
              </a:effectLst>
            </a:rPr>
            <a:t>水印提取</a:t>
          </a:r>
        </a:p>
      </dgm:t>
    </dgm:pt>
    <dgm:pt modelId="{72D7225E-E94C-F94F-AE59-E13949B0416F}" type="parTrans" cxnId="{CFC88DA2-F42E-2444-AEAB-EBFCE99A8C6A}">
      <dgm:prSet/>
      <dgm:spPr/>
      <dgm:t>
        <a:bodyPr/>
        <a:lstStyle/>
        <a:p>
          <a:endParaRPr lang="zh-CN" altLang="en-US"/>
        </a:p>
      </dgm:t>
    </dgm:pt>
    <dgm:pt modelId="{3B911D00-175E-1441-8A0C-F79995D1D421}" type="sibTrans" cxnId="{CFC88DA2-F42E-2444-AEAB-EBFCE99A8C6A}">
      <dgm:prSet/>
      <dgm:spPr/>
      <dgm:t>
        <a:bodyPr/>
        <a:lstStyle/>
        <a:p>
          <a:endParaRPr lang="zh-CN" altLang="en-US"/>
        </a:p>
      </dgm:t>
    </dgm:pt>
    <dgm:pt modelId="{C92A3758-E66C-FC41-9126-DDF183DA18FA}" type="pres">
      <dgm:prSet presAssocID="{3F157BAF-A254-B842-9892-253DE0307BC7}" presName="Name0" presStyleCnt="0">
        <dgm:presLayoutVars>
          <dgm:dir val="rev"/>
          <dgm:resizeHandles val="exact"/>
        </dgm:presLayoutVars>
      </dgm:prSet>
      <dgm:spPr/>
    </dgm:pt>
    <dgm:pt modelId="{D2A5801A-0901-BA4D-8A05-ACAA58FC6D15}" type="pres">
      <dgm:prSet presAssocID="{842D5BC5-7AF1-DF45-9EAE-9948DA282F04}" presName="parTxOnly" presStyleLbl="node1" presStyleIdx="0" presStyleCnt="3" custScaleX="99843" custScaleY="75639">
        <dgm:presLayoutVars>
          <dgm:bulletEnabled val="1"/>
        </dgm:presLayoutVars>
      </dgm:prSet>
      <dgm:spPr/>
    </dgm:pt>
    <dgm:pt modelId="{07378EB9-BAE0-9748-8711-5BB6F1ABA65E}" type="pres">
      <dgm:prSet presAssocID="{F0C9E943-77CA-E747-AADA-378F57AB8925}" presName="parSpace" presStyleCnt="0"/>
      <dgm:spPr/>
    </dgm:pt>
    <dgm:pt modelId="{52AF8A85-0B15-E44D-8681-C78DCDA11376}" type="pres">
      <dgm:prSet presAssocID="{7CADD34F-4AD8-6644-9128-0C38E8C40FF1}" presName="parTxOnly" presStyleLbl="node1" presStyleIdx="1" presStyleCnt="3" custScaleY="75639">
        <dgm:presLayoutVars>
          <dgm:bulletEnabled val="1"/>
        </dgm:presLayoutVars>
      </dgm:prSet>
      <dgm:spPr/>
    </dgm:pt>
    <dgm:pt modelId="{949A27F1-4FCA-114E-83A9-BAADB2D6A95D}" type="pres">
      <dgm:prSet presAssocID="{493C7CCF-40A8-2E4B-9762-EB5C1B76F502}" presName="parSpace" presStyleCnt="0"/>
      <dgm:spPr/>
    </dgm:pt>
    <dgm:pt modelId="{4275BB43-88E3-664C-809D-FE50198AD54E}" type="pres">
      <dgm:prSet presAssocID="{826F8A9F-E41A-E945-AC1F-61A9C8E4E07E}" presName="parTxOnly" presStyleLbl="node1" presStyleIdx="2" presStyleCnt="3" custScaleY="75639" custLinFactNeighborX="-15871">
        <dgm:presLayoutVars>
          <dgm:bulletEnabled val="1"/>
        </dgm:presLayoutVars>
      </dgm:prSet>
      <dgm:spPr/>
    </dgm:pt>
  </dgm:ptLst>
  <dgm:cxnLst>
    <dgm:cxn modelId="{AE5EBF2E-1869-8B4E-8136-4F4A364B61CA}" srcId="{3F157BAF-A254-B842-9892-253DE0307BC7}" destId="{842D5BC5-7AF1-DF45-9EAE-9948DA282F04}" srcOrd="0" destOrd="0" parTransId="{D1856D1A-8A4B-7A49-B9BF-8AD53485B8C8}" sibTransId="{F0C9E943-77CA-E747-AADA-378F57AB8925}"/>
    <dgm:cxn modelId="{CFC88DA2-F42E-2444-AEAB-EBFCE99A8C6A}" srcId="{3F157BAF-A254-B842-9892-253DE0307BC7}" destId="{826F8A9F-E41A-E945-AC1F-61A9C8E4E07E}" srcOrd="2" destOrd="0" parTransId="{72D7225E-E94C-F94F-AE59-E13949B0416F}" sibTransId="{3B911D00-175E-1441-8A0C-F79995D1D421}"/>
    <dgm:cxn modelId="{69D966A3-6B79-CC4F-B136-3957377069BC}" type="presOf" srcId="{842D5BC5-7AF1-DF45-9EAE-9948DA282F04}" destId="{D2A5801A-0901-BA4D-8A05-ACAA58FC6D15}" srcOrd="0" destOrd="0" presId="urn:microsoft.com/office/officeart/2005/8/layout/hChevron3"/>
    <dgm:cxn modelId="{002529A9-257C-A348-B171-7EB42D9FE6EC}" type="presOf" srcId="{7CADD34F-4AD8-6644-9128-0C38E8C40FF1}" destId="{52AF8A85-0B15-E44D-8681-C78DCDA11376}" srcOrd="0" destOrd="0" presId="urn:microsoft.com/office/officeart/2005/8/layout/hChevron3"/>
    <dgm:cxn modelId="{50B0DACA-9536-0444-88B9-11251931CE24}" type="presOf" srcId="{3F157BAF-A254-B842-9892-253DE0307BC7}" destId="{C92A3758-E66C-FC41-9126-DDF183DA18FA}" srcOrd="0" destOrd="0" presId="urn:microsoft.com/office/officeart/2005/8/layout/hChevron3"/>
    <dgm:cxn modelId="{21268FCD-3CFE-9B44-A150-C1E12E485421}" srcId="{3F157BAF-A254-B842-9892-253DE0307BC7}" destId="{7CADD34F-4AD8-6644-9128-0C38E8C40FF1}" srcOrd="1" destOrd="0" parTransId="{C61CF6E7-6C5B-AF4C-B1A4-C36B6B873F53}" sibTransId="{493C7CCF-40A8-2E4B-9762-EB5C1B76F502}"/>
    <dgm:cxn modelId="{B4C51EDE-037C-DE4D-9D5D-D4B7F958EF17}" type="presOf" srcId="{826F8A9F-E41A-E945-AC1F-61A9C8E4E07E}" destId="{4275BB43-88E3-664C-809D-FE50198AD54E}" srcOrd="0" destOrd="0" presId="urn:microsoft.com/office/officeart/2005/8/layout/hChevron3"/>
    <dgm:cxn modelId="{1CE60671-AF66-644B-B793-5B8E6CDBB687}" type="presParOf" srcId="{C92A3758-E66C-FC41-9126-DDF183DA18FA}" destId="{D2A5801A-0901-BA4D-8A05-ACAA58FC6D15}" srcOrd="0" destOrd="0" presId="urn:microsoft.com/office/officeart/2005/8/layout/hChevron3"/>
    <dgm:cxn modelId="{B4456194-1FA2-D749-9534-B93DFCB940AB}" type="presParOf" srcId="{C92A3758-E66C-FC41-9126-DDF183DA18FA}" destId="{07378EB9-BAE0-9748-8711-5BB6F1ABA65E}" srcOrd="1" destOrd="0" presId="urn:microsoft.com/office/officeart/2005/8/layout/hChevron3"/>
    <dgm:cxn modelId="{CE24E030-C5D8-A244-AAB9-92FD4A0B0FD4}" type="presParOf" srcId="{C92A3758-E66C-FC41-9126-DDF183DA18FA}" destId="{52AF8A85-0B15-E44D-8681-C78DCDA11376}" srcOrd="2" destOrd="0" presId="urn:microsoft.com/office/officeart/2005/8/layout/hChevron3"/>
    <dgm:cxn modelId="{EFB623EF-2B81-6A43-8643-732DE034CC49}" type="presParOf" srcId="{C92A3758-E66C-FC41-9126-DDF183DA18FA}" destId="{949A27F1-4FCA-114E-83A9-BAADB2D6A95D}" srcOrd="3" destOrd="0" presId="urn:microsoft.com/office/officeart/2005/8/layout/hChevron3"/>
    <dgm:cxn modelId="{A9FCA08F-1BD4-1742-B985-8301A9E16DF3}" type="presParOf" srcId="{C92A3758-E66C-FC41-9126-DDF183DA18FA}" destId="{4275BB43-88E3-664C-809D-FE50198AD54E}" srcOrd="4" destOrd="0" presId="urn:microsoft.com/office/officeart/2005/8/layout/hChevron3"/>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F7B3BAD-BBAC-BE49-A7FE-FFB02FE692F4}" type="doc">
      <dgm:prSet loTypeId="urn:microsoft.com/office/officeart/2009/3/layout/DescendingProcess" loCatId="" qsTypeId="urn:microsoft.com/office/officeart/2005/8/quickstyle/simple4" qsCatId="simple" csTypeId="urn:microsoft.com/office/officeart/2005/8/colors/accent0_3" csCatId="mainScheme" phldr="1"/>
      <dgm:spPr/>
      <dgm:t>
        <a:bodyPr/>
        <a:lstStyle/>
        <a:p>
          <a:endParaRPr lang="zh-CN" altLang="en-US"/>
        </a:p>
      </dgm:t>
    </dgm:pt>
    <dgm:pt modelId="{53F64E38-51B7-4741-B337-4F534FB1883D}">
      <dgm:prSet phldrT="[文本]" custT="1"/>
      <dgm:spPr/>
      <dgm:t>
        <a:bodyPr/>
        <a:lstStyle/>
        <a:p>
          <a:r>
            <a:rPr lang="zh-CN" altLang="en-US" sz="2400" dirty="0"/>
            <a:t>原图</a:t>
          </a:r>
        </a:p>
      </dgm:t>
    </dgm:pt>
    <dgm:pt modelId="{5C796740-C00E-C340-A995-388A0B9FCEDC}" type="parTrans" cxnId="{1B3296B3-4448-8B41-9EE4-B4A092EC8D82}">
      <dgm:prSet/>
      <dgm:spPr/>
      <dgm:t>
        <a:bodyPr/>
        <a:lstStyle/>
        <a:p>
          <a:endParaRPr lang="zh-CN" altLang="en-US"/>
        </a:p>
      </dgm:t>
    </dgm:pt>
    <dgm:pt modelId="{008B327A-555D-9F44-ADF7-1D0D881B6499}" type="sibTrans" cxnId="{1B3296B3-4448-8B41-9EE4-B4A092EC8D82}">
      <dgm:prSet/>
      <dgm:spPr/>
      <dgm:t>
        <a:bodyPr/>
        <a:lstStyle/>
        <a:p>
          <a:endParaRPr lang="zh-CN" altLang="en-US"/>
        </a:p>
      </dgm:t>
    </dgm:pt>
    <dgm:pt modelId="{EC55C986-024B-5349-A244-D3DEC378AF6F}">
      <dgm:prSet phldrT="[文本]" custT="1"/>
      <dgm:spPr/>
      <dgm:t>
        <a:bodyPr/>
        <a:lstStyle/>
        <a:p>
          <a:r>
            <a:rPr lang="zh-CN" altLang="en-US" sz="2400" dirty="0"/>
            <a:t>嵌入后</a:t>
          </a:r>
        </a:p>
      </dgm:t>
    </dgm:pt>
    <dgm:pt modelId="{8BF60336-BA33-0544-9D74-AB87DFA509D7}" type="parTrans" cxnId="{A3A66AF0-0706-9649-A6A2-ACB2DA6471DC}">
      <dgm:prSet/>
      <dgm:spPr/>
      <dgm:t>
        <a:bodyPr/>
        <a:lstStyle/>
        <a:p>
          <a:endParaRPr lang="zh-CN" altLang="en-US"/>
        </a:p>
      </dgm:t>
    </dgm:pt>
    <dgm:pt modelId="{CB487EEA-AB0B-DF48-8A7E-129C40E534F7}" type="sibTrans" cxnId="{A3A66AF0-0706-9649-A6A2-ACB2DA6471DC}">
      <dgm:prSet/>
      <dgm:spPr/>
      <dgm:t>
        <a:bodyPr/>
        <a:lstStyle/>
        <a:p>
          <a:endParaRPr lang="zh-CN" altLang="en-US"/>
        </a:p>
      </dgm:t>
    </dgm:pt>
    <dgm:pt modelId="{F360024B-8843-E04F-AEED-41EFCEC862EF}">
      <dgm:prSet custT="1"/>
      <dgm:spPr/>
      <dgm:t>
        <a:bodyPr/>
        <a:lstStyle/>
        <a:p>
          <a:r>
            <a:rPr lang="zh-CN" altLang="en-US" sz="2600" dirty="0"/>
            <a:t>打印后</a:t>
          </a:r>
        </a:p>
      </dgm:t>
    </dgm:pt>
    <dgm:pt modelId="{9A02640A-48A1-B545-97FC-CD0B3E223261}" type="parTrans" cxnId="{9D1040EE-666E-AA42-A50A-F5DE965B6517}">
      <dgm:prSet/>
      <dgm:spPr/>
      <dgm:t>
        <a:bodyPr/>
        <a:lstStyle/>
        <a:p>
          <a:endParaRPr lang="zh-CN" altLang="en-US"/>
        </a:p>
      </dgm:t>
    </dgm:pt>
    <dgm:pt modelId="{FDF472CB-E58B-144C-9413-E6EEB95F23CA}" type="sibTrans" cxnId="{9D1040EE-666E-AA42-A50A-F5DE965B6517}">
      <dgm:prSet/>
      <dgm:spPr/>
      <dgm:t>
        <a:bodyPr/>
        <a:lstStyle/>
        <a:p>
          <a:endParaRPr lang="zh-CN" altLang="en-US"/>
        </a:p>
      </dgm:t>
    </dgm:pt>
    <dgm:pt modelId="{D1D7C6AC-1AC1-954A-9927-A0A9A7E86AFF}" type="pres">
      <dgm:prSet presAssocID="{DF7B3BAD-BBAC-BE49-A7FE-FFB02FE692F4}" presName="Name0" presStyleCnt="0">
        <dgm:presLayoutVars>
          <dgm:chMax val="7"/>
          <dgm:chPref val="5"/>
        </dgm:presLayoutVars>
      </dgm:prSet>
      <dgm:spPr/>
    </dgm:pt>
    <dgm:pt modelId="{B8148C5F-91D1-AC48-804F-8F4720184BF0}" type="pres">
      <dgm:prSet presAssocID="{DF7B3BAD-BBAC-BE49-A7FE-FFB02FE692F4}" presName="arrowNode" presStyleLbl="node1" presStyleIdx="0" presStyleCnt="1" custAng="21242630" custScaleX="115511" custLinFactNeighborX="11963" custLinFactNeighborY="-722"/>
      <dgm:spPr/>
    </dgm:pt>
    <dgm:pt modelId="{E38571D4-54DA-E446-AE2C-703310964097}" type="pres">
      <dgm:prSet presAssocID="{53F64E38-51B7-4741-B337-4F534FB1883D}" presName="txNode1" presStyleLbl="revTx" presStyleIdx="0" presStyleCnt="3" custScaleX="74472" custScaleY="72001" custLinFactNeighborX="3073" custLinFactNeighborY="40332">
        <dgm:presLayoutVars>
          <dgm:bulletEnabled val="1"/>
        </dgm:presLayoutVars>
      </dgm:prSet>
      <dgm:spPr/>
    </dgm:pt>
    <dgm:pt modelId="{61CDFC97-D044-0F4F-9FD9-4E439F46CE6F}" type="pres">
      <dgm:prSet presAssocID="{EC55C986-024B-5349-A244-D3DEC378AF6F}" presName="txNode2" presStyleLbl="revTx" presStyleIdx="1" presStyleCnt="3" custScaleX="54994" custLinFactNeighborX="-82572" custLinFactNeighborY="16957">
        <dgm:presLayoutVars>
          <dgm:bulletEnabled val="1"/>
        </dgm:presLayoutVars>
      </dgm:prSet>
      <dgm:spPr/>
    </dgm:pt>
    <dgm:pt modelId="{0D13C3C4-E457-4B4A-95DE-D5A5554D8434}" type="pres">
      <dgm:prSet presAssocID="{CB487EEA-AB0B-DF48-8A7E-129C40E534F7}" presName="dotNode2" presStyleCnt="0"/>
      <dgm:spPr/>
    </dgm:pt>
    <dgm:pt modelId="{25ADEB1B-C688-5B46-B422-2EDE0F26A5DC}" type="pres">
      <dgm:prSet presAssocID="{CB487EEA-AB0B-DF48-8A7E-129C40E534F7}" presName="dotRepeatNode" presStyleLbl="fgShp" presStyleIdx="0" presStyleCnt="1"/>
      <dgm:spPr/>
    </dgm:pt>
    <dgm:pt modelId="{739C0A7E-3754-0840-9D3D-6A5D05A9FC05}" type="pres">
      <dgm:prSet presAssocID="{F360024B-8843-E04F-AEED-41EFCEC862EF}" presName="txNode3" presStyleLbl="revTx" presStyleIdx="2" presStyleCnt="3" custScaleX="58125" custLinFactNeighborX="66480" custLinFactNeighborY="-37942">
        <dgm:presLayoutVars>
          <dgm:bulletEnabled val="1"/>
        </dgm:presLayoutVars>
      </dgm:prSet>
      <dgm:spPr/>
    </dgm:pt>
  </dgm:ptLst>
  <dgm:cxnLst>
    <dgm:cxn modelId="{AFCE9A13-E054-594A-8FB3-FF2E7381D1A3}" type="presOf" srcId="{53F64E38-51B7-4741-B337-4F534FB1883D}" destId="{E38571D4-54DA-E446-AE2C-703310964097}" srcOrd="0" destOrd="0" presId="urn:microsoft.com/office/officeart/2009/3/layout/DescendingProcess"/>
    <dgm:cxn modelId="{76E2B74E-1D77-294B-83C1-C8C48989AE92}" type="presOf" srcId="{DF7B3BAD-BBAC-BE49-A7FE-FFB02FE692F4}" destId="{D1D7C6AC-1AC1-954A-9927-A0A9A7E86AFF}" srcOrd="0" destOrd="0" presId="urn:microsoft.com/office/officeart/2009/3/layout/DescendingProcess"/>
    <dgm:cxn modelId="{BD8EF565-CDA0-A642-9A62-7211617F977E}" type="presOf" srcId="{F360024B-8843-E04F-AEED-41EFCEC862EF}" destId="{739C0A7E-3754-0840-9D3D-6A5D05A9FC05}" srcOrd="0" destOrd="0" presId="urn:microsoft.com/office/officeart/2009/3/layout/DescendingProcess"/>
    <dgm:cxn modelId="{970E8183-04BE-0141-A221-FD8EC5461004}" type="presOf" srcId="{EC55C986-024B-5349-A244-D3DEC378AF6F}" destId="{61CDFC97-D044-0F4F-9FD9-4E439F46CE6F}" srcOrd="0" destOrd="0" presId="urn:microsoft.com/office/officeart/2009/3/layout/DescendingProcess"/>
    <dgm:cxn modelId="{2E1937A0-0A51-5741-89CC-4AC2FA29F500}" type="presOf" srcId="{CB487EEA-AB0B-DF48-8A7E-129C40E534F7}" destId="{25ADEB1B-C688-5B46-B422-2EDE0F26A5DC}" srcOrd="0" destOrd="0" presId="urn:microsoft.com/office/officeart/2009/3/layout/DescendingProcess"/>
    <dgm:cxn modelId="{1B3296B3-4448-8B41-9EE4-B4A092EC8D82}" srcId="{DF7B3BAD-BBAC-BE49-A7FE-FFB02FE692F4}" destId="{53F64E38-51B7-4741-B337-4F534FB1883D}" srcOrd="0" destOrd="0" parTransId="{5C796740-C00E-C340-A995-388A0B9FCEDC}" sibTransId="{008B327A-555D-9F44-ADF7-1D0D881B6499}"/>
    <dgm:cxn modelId="{9D1040EE-666E-AA42-A50A-F5DE965B6517}" srcId="{DF7B3BAD-BBAC-BE49-A7FE-FFB02FE692F4}" destId="{F360024B-8843-E04F-AEED-41EFCEC862EF}" srcOrd="2" destOrd="0" parTransId="{9A02640A-48A1-B545-97FC-CD0B3E223261}" sibTransId="{FDF472CB-E58B-144C-9413-E6EEB95F23CA}"/>
    <dgm:cxn modelId="{A3A66AF0-0706-9649-A6A2-ACB2DA6471DC}" srcId="{DF7B3BAD-BBAC-BE49-A7FE-FFB02FE692F4}" destId="{EC55C986-024B-5349-A244-D3DEC378AF6F}" srcOrd="1" destOrd="0" parTransId="{8BF60336-BA33-0544-9D74-AB87DFA509D7}" sibTransId="{CB487EEA-AB0B-DF48-8A7E-129C40E534F7}"/>
    <dgm:cxn modelId="{5AFB5201-62AC-6348-BB78-50979029888E}" type="presParOf" srcId="{D1D7C6AC-1AC1-954A-9927-A0A9A7E86AFF}" destId="{B8148C5F-91D1-AC48-804F-8F4720184BF0}" srcOrd="0" destOrd="0" presId="urn:microsoft.com/office/officeart/2009/3/layout/DescendingProcess"/>
    <dgm:cxn modelId="{E7F488D2-F5E6-4A4B-840A-F8A98398CF6A}" type="presParOf" srcId="{D1D7C6AC-1AC1-954A-9927-A0A9A7E86AFF}" destId="{E38571D4-54DA-E446-AE2C-703310964097}" srcOrd="1" destOrd="0" presId="urn:microsoft.com/office/officeart/2009/3/layout/DescendingProcess"/>
    <dgm:cxn modelId="{ED19D5D2-FB45-D943-B354-317164F5B5D9}" type="presParOf" srcId="{D1D7C6AC-1AC1-954A-9927-A0A9A7E86AFF}" destId="{61CDFC97-D044-0F4F-9FD9-4E439F46CE6F}" srcOrd="2" destOrd="0" presId="urn:microsoft.com/office/officeart/2009/3/layout/DescendingProcess"/>
    <dgm:cxn modelId="{4FA845CC-B328-5C4C-A659-422096791834}" type="presParOf" srcId="{D1D7C6AC-1AC1-954A-9927-A0A9A7E86AFF}" destId="{0D13C3C4-E457-4B4A-95DE-D5A5554D8434}" srcOrd="3" destOrd="0" presId="urn:microsoft.com/office/officeart/2009/3/layout/DescendingProcess"/>
    <dgm:cxn modelId="{E28C06D2-B435-3E43-A879-0A719976C395}" type="presParOf" srcId="{0D13C3C4-E457-4B4A-95DE-D5A5554D8434}" destId="{25ADEB1B-C688-5B46-B422-2EDE0F26A5DC}" srcOrd="0" destOrd="0" presId="urn:microsoft.com/office/officeart/2009/3/layout/DescendingProcess"/>
    <dgm:cxn modelId="{AD54865D-97AF-9440-8888-D674F2CB698C}" type="presParOf" srcId="{D1D7C6AC-1AC1-954A-9927-A0A9A7E86AFF}" destId="{739C0A7E-3754-0840-9D3D-6A5D05A9FC05}" srcOrd="4" destOrd="0" presId="urn:microsoft.com/office/officeart/2009/3/layout/DescendingProces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2A5801A-0901-BA4D-8A05-ACAA58FC6D15}">
      <dsp:nvSpPr>
        <dsp:cNvPr id="0" name=""/>
        <dsp:cNvSpPr/>
      </dsp:nvSpPr>
      <dsp:spPr>
        <a:xfrm>
          <a:off x="660" y="607420"/>
          <a:ext cx="2376000" cy="720003"/>
        </a:xfrm>
        <a:prstGeom prst="homePlate">
          <a:avLst/>
        </a:prstGeom>
        <a:solidFill>
          <a:srgbClr val="F6E168"/>
        </a:solidFill>
        <a:ln w="19050" cap="flat" cmpd="sng" algn="ctr">
          <a:solidFill>
            <a:schemeClr val="lt1"/>
          </a:solidFill>
          <a:prstDash val="solid"/>
          <a:miter lim="800000"/>
        </a:ln>
        <a:effectLst/>
      </dsp:spPr>
      <dsp:style>
        <a:lnRef idx="3">
          <a:schemeClr val="lt1"/>
        </a:lnRef>
        <a:fillRef idx="1">
          <a:schemeClr val="dk1"/>
        </a:fillRef>
        <a:effectRef idx="1">
          <a:schemeClr val="dk1"/>
        </a:effectRef>
        <a:fontRef idx="minor">
          <a:schemeClr val="lt1"/>
        </a:fontRef>
      </dsp:style>
      <dsp:txBody>
        <a:bodyPr spcFirstLastPara="0" vert="horz" wrap="square" lIns="106680" tIns="53340" rIns="26670" bIns="53340" numCol="1" spcCol="1270" anchor="ctr" anchorCtr="0">
          <a:noAutofit/>
        </a:bodyPr>
        <a:lstStyle/>
        <a:p>
          <a:pPr marL="0" lvl="0" indent="0" algn="ctr" defTabSz="889000">
            <a:lnSpc>
              <a:spcPct val="90000"/>
            </a:lnSpc>
            <a:spcBef>
              <a:spcPct val="0"/>
            </a:spcBef>
            <a:spcAft>
              <a:spcPct val="35000"/>
            </a:spcAft>
            <a:buNone/>
          </a:pPr>
          <a:r>
            <a:rPr lang="zh-CN" altLang="en-US" sz="2000" b="0" kern="1200" cap="none" spc="0" dirty="0">
              <a:ln w="0"/>
              <a:solidFill>
                <a:schemeClr val="tx1"/>
              </a:solidFill>
              <a:effectLst>
                <a:outerShdw blurRad="38100" dist="19050" dir="2700000" algn="tl" rotWithShape="0">
                  <a:schemeClr val="dk1">
                    <a:alpha val="40000"/>
                  </a:schemeClr>
                </a:outerShdw>
              </a:effectLst>
            </a:rPr>
            <a:t>二值文本图像</a:t>
          </a:r>
        </a:p>
      </dsp:txBody>
      <dsp:txXfrm>
        <a:off x="660" y="607420"/>
        <a:ext cx="2195999" cy="720003"/>
      </dsp:txXfrm>
    </dsp:sp>
    <dsp:sp modelId="{52AF8A85-0B15-E44D-8681-C78DCDA11376}">
      <dsp:nvSpPr>
        <dsp:cNvPr id="0" name=""/>
        <dsp:cNvSpPr/>
      </dsp:nvSpPr>
      <dsp:spPr>
        <a:xfrm>
          <a:off x="1900713" y="607420"/>
          <a:ext cx="2379736" cy="720003"/>
        </a:xfrm>
        <a:prstGeom prst="chevron">
          <a:avLst/>
        </a:prstGeom>
        <a:solidFill>
          <a:srgbClr val="F6E168"/>
        </a:solidFill>
        <a:ln w="19050" cap="flat" cmpd="sng" algn="ctr">
          <a:solidFill>
            <a:schemeClr val="bg1"/>
          </a:solidFill>
          <a:prstDash val="solid"/>
          <a:miter lim="800000"/>
        </a:ln>
        <a:effectLst/>
      </dsp:spPr>
      <dsp:style>
        <a:lnRef idx="3">
          <a:schemeClr val="lt1"/>
        </a:lnRef>
        <a:fillRef idx="1">
          <a:schemeClr val="dk1"/>
        </a:fillRef>
        <a:effectRef idx="1">
          <a:schemeClr val="dk1"/>
        </a:effectRef>
        <a:fontRef idx="minor">
          <a:schemeClr val="lt1"/>
        </a:fontRef>
      </dsp:style>
      <dsp:txBody>
        <a:bodyPr spcFirstLastPara="0" vert="horz" wrap="square" lIns="80010" tIns="53340" rIns="26670" bIns="53340" numCol="1" spcCol="1270" anchor="ctr" anchorCtr="0">
          <a:noAutofit/>
        </a:bodyPr>
        <a:lstStyle/>
        <a:p>
          <a:pPr marL="0" lvl="0" indent="0" algn="ctr" defTabSz="889000">
            <a:lnSpc>
              <a:spcPct val="90000"/>
            </a:lnSpc>
            <a:spcBef>
              <a:spcPct val="0"/>
            </a:spcBef>
            <a:spcAft>
              <a:spcPct val="35000"/>
            </a:spcAft>
            <a:buNone/>
          </a:pPr>
          <a:r>
            <a:rPr lang="zh-CN" altLang="en-US" sz="2000" b="0" kern="1200" cap="none" spc="0" dirty="0">
              <a:ln w="0"/>
              <a:solidFill>
                <a:schemeClr val="tx1"/>
              </a:solidFill>
              <a:effectLst>
                <a:outerShdw blurRad="38100" dist="19050" dir="2700000" algn="tl" rotWithShape="0">
                  <a:schemeClr val="dk1">
                    <a:alpha val="40000"/>
                  </a:schemeClr>
                </a:outerShdw>
              </a:effectLst>
            </a:rPr>
            <a:t>预处理</a:t>
          </a:r>
          <a:endParaRPr lang="zh-CN" altLang="en-US" sz="2000" kern="1200" dirty="0"/>
        </a:p>
      </dsp:txBody>
      <dsp:txXfrm>
        <a:off x="2260715" y="607420"/>
        <a:ext cx="1659733" cy="720003"/>
      </dsp:txXfrm>
    </dsp:sp>
    <dsp:sp modelId="{4275BB43-88E3-664C-809D-FE50198AD54E}">
      <dsp:nvSpPr>
        <dsp:cNvPr id="0" name=""/>
        <dsp:cNvSpPr/>
      </dsp:nvSpPr>
      <dsp:spPr>
        <a:xfrm>
          <a:off x="3728965" y="607420"/>
          <a:ext cx="2379736" cy="720003"/>
        </a:xfrm>
        <a:prstGeom prst="chevron">
          <a:avLst/>
        </a:prstGeom>
        <a:solidFill>
          <a:srgbClr val="F6E168"/>
        </a:solidFill>
        <a:ln w="28575" cap="flat" cmpd="sng" algn="ctr">
          <a:solidFill>
            <a:schemeClr val="bg1"/>
          </a:solidFill>
          <a:prstDash val="solid"/>
          <a:miter lim="800000"/>
        </a:ln>
        <a:effectLst/>
      </dsp:spPr>
      <dsp:style>
        <a:lnRef idx="2">
          <a:schemeClr val="accent2"/>
        </a:lnRef>
        <a:fillRef idx="1">
          <a:schemeClr val="lt1"/>
        </a:fillRef>
        <a:effectRef idx="0">
          <a:schemeClr val="accent2"/>
        </a:effectRef>
        <a:fontRef idx="minor">
          <a:schemeClr val="dk1"/>
        </a:fontRef>
      </dsp:style>
      <dsp:txBody>
        <a:bodyPr spcFirstLastPara="0" vert="horz" wrap="square" lIns="80010" tIns="53340" rIns="26670" bIns="53340" numCol="1" spcCol="1270" anchor="ctr" anchorCtr="0">
          <a:noAutofit/>
        </a:bodyPr>
        <a:lstStyle/>
        <a:p>
          <a:pPr marL="0" lvl="0" indent="0" algn="ctr" defTabSz="889000">
            <a:lnSpc>
              <a:spcPct val="90000"/>
            </a:lnSpc>
            <a:spcBef>
              <a:spcPct val="0"/>
            </a:spcBef>
            <a:spcAft>
              <a:spcPct val="35000"/>
            </a:spcAft>
            <a:buNone/>
          </a:pPr>
          <a:r>
            <a:rPr lang="zh-CN" altLang="en-US" sz="2000" b="0" kern="1200" cap="none" spc="0" dirty="0">
              <a:ln w="0"/>
              <a:solidFill>
                <a:schemeClr val="tx1"/>
              </a:solidFill>
              <a:effectLst>
                <a:outerShdw blurRad="38100" dist="19050" dir="2700000" algn="tl" rotWithShape="0">
                  <a:schemeClr val="dk1">
                    <a:alpha val="40000"/>
                  </a:schemeClr>
                </a:outerShdw>
              </a:effectLst>
            </a:rPr>
            <a:t>水印嵌入</a:t>
          </a:r>
          <a:endParaRPr lang="zh-CN" altLang="en-US" sz="2000" kern="1200" dirty="0"/>
        </a:p>
      </dsp:txBody>
      <dsp:txXfrm>
        <a:off x="4088967" y="607420"/>
        <a:ext cx="1659733" cy="72000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2A5801A-0901-BA4D-8A05-ACAA58FC6D15}">
      <dsp:nvSpPr>
        <dsp:cNvPr id="0" name=""/>
        <dsp:cNvSpPr/>
      </dsp:nvSpPr>
      <dsp:spPr>
        <a:xfrm rot="10800000">
          <a:off x="3808239" y="393996"/>
          <a:ext cx="2376000" cy="720003"/>
        </a:xfrm>
        <a:prstGeom prst="homePlate">
          <a:avLst/>
        </a:prstGeom>
        <a:solidFill>
          <a:schemeClr val="dk1"/>
        </a:solidFill>
        <a:ln w="19050" cap="flat" cmpd="sng" algn="ctr">
          <a:solidFill>
            <a:schemeClr val="lt1"/>
          </a:solidFill>
          <a:prstDash val="solid"/>
          <a:miter lim="800000"/>
        </a:ln>
        <a:effectLst/>
      </dsp:spPr>
      <dsp:style>
        <a:lnRef idx="3">
          <a:schemeClr val="lt1"/>
        </a:lnRef>
        <a:fillRef idx="1">
          <a:schemeClr val="dk1"/>
        </a:fillRef>
        <a:effectRef idx="1">
          <a:schemeClr val="dk1"/>
        </a:effectRef>
        <a:fontRef idx="minor">
          <a:schemeClr val="lt1"/>
        </a:fontRef>
      </dsp:style>
      <dsp:txBody>
        <a:bodyPr spcFirstLastPara="0" vert="horz" wrap="square" lIns="26670" tIns="53340" rIns="106680" bIns="53340" numCol="1" spcCol="1270" anchor="ctr" anchorCtr="0">
          <a:noAutofit/>
        </a:bodyPr>
        <a:lstStyle/>
        <a:p>
          <a:pPr marL="0" lvl="0" indent="0" algn="ctr" defTabSz="889000">
            <a:lnSpc>
              <a:spcPct val="90000"/>
            </a:lnSpc>
            <a:spcBef>
              <a:spcPct val="0"/>
            </a:spcBef>
            <a:spcAft>
              <a:spcPct val="35000"/>
            </a:spcAft>
            <a:buNone/>
          </a:pPr>
          <a:r>
            <a:rPr lang="zh-CN" altLang="en-US" sz="2000" b="0" kern="1200" cap="none" spc="0" dirty="0">
              <a:ln w="0"/>
              <a:solidFill>
                <a:schemeClr val="bg1"/>
              </a:solidFill>
              <a:effectLst>
                <a:outerShdw blurRad="38100" dist="19050" dir="2700000" algn="tl" rotWithShape="0">
                  <a:schemeClr val="dk1">
                    <a:alpha val="40000"/>
                  </a:schemeClr>
                </a:outerShdw>
              </a:effectLst>
            </a:rPr>
            <a:t>含水印图像</a:t>
          </a:r>
        </a:p>
      </dsp:txBody>
      <dsp:txXfrm rot="10800000">
        <a:off x="3988240" y="393996"/>
        <a:ext cx="2195999" cy="720003"/>
      </dsp:txXfrm>
    </dsp:sp>
    <dsp:sp modelId="{52AF8A85-0B15-E44D-8681-C78DCDA11376}">
      <dsp:nvSpPr>
        <dsp:cNvPr id="0" name=""/>
        <dsp:cNvSpPr/>
      </dsp:nvSpPr>
      <dsp:spPr>
        <a:xfrm rot="10800000">
          <a:off x="1904449" y="393996"/>
          <a:ext cx="2379736" cy="720003"/>
        </a:xfrm>
        <a:prstGeom prst="chevron">
          <a:avLst/>
        </a:prstGeom>
        <a:solidFill>
          <a:schemeClr val="dk1"/>
        </a:solidFill>
        <a:ln w="19050" cap="flat" cmpd="sng" algn="ctr">
          <a:solidFill>
            <a:schemeClr val="lt1"/>
          </a:solidFill>
          <a:prstDash val="solid"/>
          <a:miter lim="800000"/>
        </a:ln>
        <a:effectLst/>
      </dsp:spPr>
      <dsp:style>
        <a:lnRef idx="3">
          <a:schemeClr val="lt1"/>
        </a:lnRef>
        <a:fillRef idx="1">
          <a:schemeClr val="dk1"/>
        </a:fillRef>
        <a:effectRef idx="1">
          <a:schemeClr val="dk1"/>
        </a:effectRef>
        <a:fontRef idx="minor">
          <a:schemeClr val="lt1"/>
        </a:fontRef>
      </dsp:style>
      <dsp:txBody>
        <a:bodyPr spcFirstLastPara="0" vert="horz" wrap="square" lIns="26670" tIns="53340" rIns="80010" bIns="53340" numCol="1" spcCol="1270" anchor="ctr" anchorCtr="0">
          <a:noAutofit/>
        </a:bodyPr>
        <a:lstStyle/>
        <a:p>
          <a:pPr marL="0" lvl="0" indent="0" algn="ctr" defTabSz="889000">
            <a:lnSpc>
              <a:spcPct val="90000"/>
            </a:lnSpc>
            <a:spcBef>
              <a:spcPct val="0"/>
            </a:spcBef>
            <a:spcAft>
              <a:spcPct val="35000"/>
            </a:spcAft>
            <a:buNone/>
          </a:pPr>
          <a:r>
            <a:rPr lang="zh-CN" altLang="en-US" sz="2000" b="0" kern="1200" cap="none" spc="0" dirty="0">
              <a:ln w="0"/>
              <a:solidFill>
                <a:schemeClr val="bg1"/>
              </a:solidFill>
              <a:effectLst>
                <a:outerShdw blurRad="38100" dist="19050" dir="2700000" algn="tl" rotWithShape="0">
                  <a:schemeClr val="dk1">
                    <a:alpha val="40000"/>
                  </a:schemeClr>
                </a:outerShdw>
              </a:effectLst>
            </a:rPr>
            <a:t>预处理</a:t>
          </a:r>
          <a:endParaRPr lang="zh-CN" altLang="en-US" sz="2000" kern="1200" dirty="0">
            <a:solidFill>
              <a:schemeClr val="bg1"/>
            </a:solidFill>
          </a:endParaRPr>
        </a:p>
      </dsp:txBody>
      <dsp:txXfrm rot="10800000">
        <a:off x="2264450" y="393996"/>
        <a:ext cx="1659733" cy="720003"/>
      </dsp:txXfrm>
    </dsp:sp>
    <dsp:sp modelId="{4275BB43-88E3-664C-809D-FE50198AD54E}">
      <dsp:nvSpPr>
        <dsp:cNvPr id="0" name=""/>
        <dsp:cNvSpPr/>
      </dsp:nvSpPr>
      <dsp:spPr>
        <a:xfrm rot="10800000">
          <a:off x="0" y="393996"/>
          <a:ext cx="2379736" cy="720003"/>
        </a:xfrm>
        <a:prstGeom prst="chevron">
          <a:avLst/>
        </a:prstGeom>
        <a:solidFill>
          <a:schemeClr val="dk1"/>
        </a:solidFill>
        <a:ln w="19050" cap="flat" cmpd="sng" algn="ctr">
          <a:solidFill>
            <a:schemeClr val="lt1"/>
          </a:solidFill>
          <a:prstDash val="solid"/>
          <a:miter lim="800000"/>
        </a:ln>
        <a:effectLst/>
      </dsp:spPr>
      <dsp:style>
        <a:lnRef idx="3">
          <a:schemeClr val="lt1"/>
        </a:lnRef>
        <a:fillRef idx="1">
          <a:schemeClr val="dk1"/>
        </a:fillRef>
        <a:effectRef idx="1">
          <a:schemeClr val="dk1"/>
        </a:effectRef>
        <a:fontRef idx="minor">
          <a:schemeClr val="lt1"/>
        </a:fontRef>
      </dsp:style>
      <dsp:txBody>
        <a:bodyPr spcFirstLastPara="0" vert="horz" wrap="square" lIns="26670" tIns="53340" rIns="80010" bIns="53340" numCol="1" spcCol="1270" anchor="ctr" anchorCtr="0">
          <a:noAutofit/>
        </a:bodyPr>
        <a:lstStyle/>
        <a:p>
          <a:pPr marL="0" lvl="0" indent="0" algn="ctr" defTabSz="889000">
            <a:lnSpc>
              <a:spcPct val="90000"/>
            </a:lnSpc>
            <a:spcBef>
              <a:spcPct val="0"/>
            </a:spcBef>
            <a:spcAft>
              <a:spcPct val="35000"/>
            </a:spcAft>
            <a:buNone/>
          </a:pPr>
          <a:r>
            <a:rPr lang="zh-CN" altLang="en-US" sz="2000" b="0" kern="1200" cap="none" spc="0" dirty="0">
              <a:ln w="0"/>
              <a:solidFill>
                <a:schemeClr val="bg1"/>
              </a:solidFill>
              <a:effectLst>
                <a:outerShdw blurRad="38100" dist="19050" dir="2700000" algn="tl" rotWithShape="0">
                  <a:schemeClr val="dk1">
                    <a:alpha val="40000"/>
                  </a:schemeClr>
                </a:outerShdw>
              </a:effectLst>
            </a:rPr>
            <a:t>水印提取</a:t>
          </a:r>
        </a:p>
      </dsp:txBody>
      <dsp:txXfrm rot="10800000">
        <a:off x="360001" y="393996"/>
        <a:ext cx="1659733" cy="72000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8148C5F-91D1-AC48-804F-8F4720184BF0}">
      <dsp:nvSpPr>
        <dsp:cNvPr id="0" name=""/>
        <dsp:cNvSpPr/>
      </dsp:nvSpPr>
      <dsp:spPr>
        <a:xfrm rot="4039004">
          <a:off x="1733644" y="480889"/>
          <a:ext cx="3328885" cy="3043537"/>
        </a:xfrm>
        <a:prstGeom prst="swooshArrow">
          <a:avLst>
            <a:gd name="adj1" fmla="val 16310"/>
            <a:gd name="adj2" fmla="val 31370"/>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25ADEB1B-C688-5B46-B422-2EDE0F26A5DC}">
      <dsp:nvSpPr>
        <dsp:cNvPr id="0" name=""/>
        <dsp:cNvSpPr/>
      </dsp:nvSpPr>
      <dsp:spPr>
        <a:xfrm>
          <a:off x="3101111" y="1578051"/>
          <a:ext cx="88595" cy="88595"/>
        </a:xfrm>
        <a:prstGeom prst="ellipse">
          <a:avLst/>
        </a:prstGeom>
        <a:gradFill rotWithShape="0">
          <a:gsLst>
            <a:gs pos="0">
              <a:schemeClr val="dk2">
                <a:tint val="60000"/>
                <a:hueOff val="0"/>
                <a:satOff val="0"/>
                <a:lumOff val="0"/>
                <a:alphaOff val="0"/>
                <a:satMod val="103000"/>
                <a:lumMod val="102000"/>
                <a:tint val="94000"/>
              </a:schemeClr>
            </a:gs>
            <a:gs pos="50000">
              <a:schemeClr val="dk2">
                <a:tint val="60000"/>
                <a:hueOff val="0"/>
                <a:satOff val="0"/>
                <a:lumOff val="0"/>
                <a:alphaOff val="0"/>
                <a:satMod val="110000"/>
                <a:lumMod val="100000"/>
                <a:shade val="100000"/>
              </a:schemeClr>
            </a:gs>
            <a:gs pos="100000">
              <a:schemeClr val="dk2">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dsp:style>
    </dsp:sp>
    <dsp:sp modelId="{E38571D4-54DA-E446-AE2C-703310964097}">
      <dsp:nvSpPr>
        <dsp:cNvPr id="0" name=""/>
        <dsp:cNvSpPr/>
      </dsp:nvSpPr>
      <dsp:spPr>
        <a:xfrm>
          <a:off x="1269615" y="353285"/>
          <a:ext cx="1231802" cy="4681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b" anchorCtr="0">
          <a:noAutofit/>
        </a:bodyPr>
        <a:lstStyle/>
        <a:p>
          <a:pPr marL="0" lvl="0" indent="0" algn="ctr" defTabSz="1066800">
            <a:lnSpc>
              <a:spcPct val="90000"/>
            </a:lnSpc>
            <a:spcBef>
              <a:spcPct val="0"/>
            </a:spcBef>
            <a:spcAft>
              <a:spcPct val="35000"/>
            </a:spcAft>
            <a:buNone/>
          </a:pPr>
          <a:r>
            <a:rPr lang="zh-CN" altLang="en-US" sz="2400" kern="1200" dirty="0"/>
            <a:t>原图</a:t>
          </a:r>
        </a:p>
      </dsp:txBody>
      <dsp:txXfrm>
        <a:off x="1269615" y="353285"/>
        <a:ext cx="1231802" cy="468179"/>
      </dsp:txXfrm>
    </dsp:sp>
    <dsp:sp modelId="{61CDFC97-D044-0F4F-9FD9-4E439F46CE6F}">
      <dsp:nvSpPr>
        <dsp:cNvPr id="0" name=""/>
        <dsp:cNvSpPr/>
      </dsp:nvSpPr>
      <dsp:spPr>
        <a:xfrm>
          <a:off x="2329544" y="1407489"/>
          <a:ext cx="1081718" cy="6502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l" defTabSz="1066800">
            <a:lnSpc>
              <a:spcPct val="90000"/>
            </a:lnSpc>
            <a:spcBef>
              <a:spcPct val="0"/>
            </a:spcBef>
            <a:spcAft>
              <a:spcPct val="35000"/>
            </a:spcAft>
            <a:buNone/>
          </a:pPr>
          <a:r>
            <a:rPr lang="zh-CN" altLang="en-US" sz="2400" kern="1200" dirty="0"/>
            <a:t>嵌入后</a:t>
          </a:r>
        </a:p>
      </dsp:txBody>
      <dsp:txXfrm>
        <a:off x="2329544" y="1407489"/>
        <a:ext cx="1081718" cy="650240"/>
      </dsp:txXfrm>
    </dsp:sp>
    <dsp:sp modelId="{739C0A7E-3754-0840-9D3D-6A5D05A9FC05}">
      <dsp:nvSpPr>
        <dsp:cNvPr id="0" name=""/>
        <dsp:cNvSpPr/>
      </dsp:nvSpPr>
      <dsp:spPr>
        <a:xfrm>
          <a:off x="4796790" y="3167045"/>
          <a:ext cx="1299210" cy="6502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020" tIns="33020" rIns="33020" bIns="33020" numCol="1" spcCol="1270" anchor="t" anchorCtr="0">
          <a:noAutofit/>
        </a:bodyPr>
        <a:lstStyle/>
        <a:p>
          <a:pPr marL="0" lvl="0" indent="0" algn="ctr" defTabSz="1155700">
            <a:lnSpc>
              <a:spcPct val="90000"/>
            </a:lnSpc>
            <a:spcBef>
              <a:spcPct val="0"/>
            </a:spcBef>
            <a:spcAft>
              <a:spcPct val="35000"/>
            </a:spcAft>
            <a:buNone/>
          </a:pPr>
          <a:r>
            <a:rPr lang="zh-CN" altLang="en-US" sz="2600" kern="1200" dirty="0"/>
            <a:t>打印后</a:t>
          </a:r>
        </a:p>
      </dsp:txBody>
      <dsp:txXfrm>
        <a:off x="4796790" y="3167045"/>
        <a:ext cx="1299210" cy="650240"/>
      </dsp:txXfrm>
    </dsp:sp>
  </dsp:spTree>
</dsp:drawing>
</file>

<file path=ppt/diagrams/layout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9/3/layout/DescendingProcess">
  <dgm:title val=""/>
  <dgm:desc val=""/>
  <dgm:catLst>
    <dgm:cat type="process" pri="23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clrData>
  <dgm:layoutNode name="Name0">
    <dgm:varLst>
      <dgm:chMax val="7"/>
      <dgm:chPref val="5"/>
    </dgm:varLst>
    <dgm:alg type="composite">
      <dgm:param type="ar" val="1.1"/>
    </dgm:alg>
    <dgm:shape xmlns:r="http://schemas.openxmlformats.org/officeDocument/2006/relationships" r:blip="">
      <dgm:adjLst/>
    </dgm:shape>
    <dgm:choose name="Name1">
      <dgm:if name="Name2" axis="ch" ptType="node" func="cnt" op="equ" val="1">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Lst>
      </dgm:if>
      <dgm:if name="Name3" axis="ch" ptType="node" func="cnt" op="equ" val="2">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5"/>
          <dgm:constr type="b" for="ch" forName="txNode2" refType="h"/>
          <dgm:constr type="r" for="ch" forName="txNode2" refType="w"/>
          <dgm:constr type="h" for="ch" forName="txNode2" refType="h" fact="0.16"/>
        </dgm:constrLst>
      </dgm:if>
      <dgm:if name="Name4" axis="ch" ptType="node" func="cnt" op="equ" val="3">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56"/>
          <dgm:constr type="ctrY" for="ch" forName="txNode2" refType="h" fact="0.3992"/>
          <dgm:constr type="r" for="ch" forName="txNode2" refType="w"/>
          <dgm:constr type="h" for="ch" forName="txNode2" refType="h" fact="0.16"/>
          <dgm:constr type="l" for="ch" forName="txNode3" refType="w" fact="0.5"/>
          <dgm:constr type="b" for="ch" forName="txNode3" refType="h"/>
          <dgm:constr type="r" for="ch" forName="txNode3" refType="w"/>
          <dgm:constr type="h" for="ch" forName="txNode3" refType="h" fact="0.16"/>
          <dgm:constr type="ctrX" for="ch" forName="dotNode2" refType="w" fact="0.4782"/>
          <dgm:constr type="ctrY" for="ch" forName="dotNode2" refType="h" fact="0.3992"/>
          <dgm:constr type="h" for="ch" forName="dotNode2" refType="h" fact="0.0218"/>
          <dgm:constr type="w" for="ch" forName="dotNode2" refType="h" refFor="ch" refForName="dotNode2"/>
        </dgm:constrLst>
      </dgm:if>
      <dgm:if name="Name5" axis="ch" ptType="node" func="cnt" op="equ" val="4">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49"/>
          <dgm:constr type="ctrY" for="ch" forName="txNode2" refType="h" fact="0.3153"/>
          <dgm:constr type="r" for="ch" forName="txNode2" refType="w"/>
          <dgm:constr type="h" for="ch" forName="txNode2" refType="h" fact="0.16"/>
          <dgm:constr type="l" for="ch" forName="txNode3" refType="w" fact="0"/>
          <dgm:constr type="ctrY" for="ch" forName="txNode3" refType="h" fact="0.5004"/>
          <dgm:constr type="r" for="ch" forName="txNode3" refType="w" fact="0.5"/>
          <dgm:constr type="h" for="ch" forName="txNode3" refType="h" fact="0.16"/>
          <dgm:constr type="l" for="ch" forName="txNode4" refType="w" fact="0.5"/>
          <dgm:constr type="b" for="ch" forName="txNode4" refType="h"/>
          <dgm:constr type="r" for="ch" forName="txNode4" refType="w"/>
          <dgm:constr type="h" for="ch" forName="txNode4" refType="h" fact="0.16"/>
          <dgm:constr type="ctrX" for="ch" forName="dotNode2" refType="w" fact="0.39"/>
          <dgm:constr type="ctrY" for="ch" forName="dotNode2" refType="h" fact="0.3153"/>
          <dgm:constr type="h" for="ch" forName="dotNode2" refType="h" fact="0.0218"/>
          <dgm:constr type="w" for="ch" forName="dotNode2" refType="h" refFor="ch" refForName="dotNode2"/>
          <dgm:constr type="ctrX" for="ch" forName="dotNode3" refType="w" fact="0.5626"/>
          <dgm:constr type="ctrY" for="ch" forName="dotNode3" refType="h" fact="0.5004"/>
          <dgm:constr type="h" for="ch" forName="dotNode3" refType="h" fact="0.0218"/>
          <dgm:constr type="w" for="ch" forName="dotNode3" refType="h" refFor="ch" refForName="dotNode3"/>
        </dgm:constrLst>
      </dgm:if>
      <dgm:if name="Name6" axis="ch" ptType="node" func="cnt" op="equ" val="5">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46"/>
          <dgm:constr type="ctrY" for="ch" forName="txNode2" refType="h" fact="0.2885"/>
          <dgm:constr type="r" for="ch" forName="txNode2" refType="w"/>
          <dgm:constr type="h" for="ch" forName="txNode2" refType="h" fact="0.16"/>
          <dgm:constr type="l" for="ch" forName="txNode3" refType="w" fact="0"/>
          <dgm:constr type="ctrY" for="ch" forName="txNode3" refType="h" fact="0.4089"/>
          <dgm:constr type="r" for="ch" forName="txNode3" refType="w" fact="0.43"/>
          <dgm:constr type="h" for="ch" forName="txNode3" refType="h" fact="0.16"/>
          <dgm:constr type="l" for="ch" forName="txNode4" refType="w" fact="0.67"/>
          <dgm:constr type="ctrY" for="ch" forName="txNode4" refType="h" fact="0.5497"/>
          <dgm:constr type="r" for="ch" forName="txNode4" refType="w"/>
          <dgm:constr type="h" for="ch" forName="txNode4" refType="h" fact="0.16"/>
          <dgm:constr type="l" for="ch" forName="txNode5" refType="w" fact="0.5"/>
          <dgm:constr type="b" for="ch" forName="txNode5" refType="h"/>
          <dgm:constr type="r" for="ch" forName="txNode5" refType="w"/>
          <dgm:constr type="h" for="ch" forName="txNode5" refType="h" fact="0.16"/>
          <dgm:constr type="ctrX" for="ch" forName="dotNode2" refType="w" fact="0.3565"/>
          <dgm:constr type="ctrY" for="ch" forName="dotNode2" refType="h" fact="0.2885"/>
          <dgm:constr type="h" for="ch" forName="dotNode2" refType="h" fact="0.0218"/>
          <dgm:constr type="w" for="ch" forName="dotNode2" refType="h" refFor="ch" refForName="dotNode2"/>
          <dgm:constr type="ctrX" for="ch" forName="dotNode3" refType="w" fact="0.4922"/>
          <dgm:constr type="ctrY" for="ch" forName="dotNode3" refType="h" fact="0.4089"/>
          <dgm:constr type="h" for="ch" forName="dotNode3" refType="h" fact="0.0218"/>
          <dgm:constr type="w" for="ch" forName="dotNode3" refType="h" refFor="ch" refForName="dotNode3"/>
          <dgm:constr type="ctrX" for="ch" forName="dotNode4" refType="w" fact="0.5939"/>
          <dgm:constr type="ctrY" for="ch" forName="dotNode4" refType="h" fact="0.5497"/>
          <dgm:constr type="h" for="ch" forName="dotNode4" refType="h" fact="0.0218"/>
          <dgm:constr type="w" for="ch" forName="dotNode4" refType="h" refFor="ch" refForName="dotNode4"/>
        </dgm:constrLst>
      </dgm:if>
      <dgm:if name="Name7" axis="ch" ptType="node" func="cnt" op="equ" val="6">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45"/>
          <dgm:constr type="ctrY" for="ch" forName="txNode2" refType="h" fact="0.2693"/>
          <dgm:constr type="r" for="ch" forName="txNode2" refType="w"/>
          <dgm:constr type="h" for="ch" forName="txNode2" refType="h" fact="0.16"/>
          <dgm:constr type="l" for="ch" forName="txNode3" refType="w" fact="0"/>
          <dgm:constr type="ctrY" for="ch" forName="txNode3" refType="h" fact="0.3638"/>
          <dgm:constr type="r" for="ch" forName="txNode3" refType="w" fact="0.37"/>
          <dgm:constr type="h" for="ch" forName="txNode3" refType="h" fact="0.16"/>
          <dgm:constr type="l" for="ch" forName="txNode4" refType="w" fact="0.63"/>
          <dgm:constr type="ctrY" for="ch" forName="txNode4" refType="h" fact="0.4744"/>
          <dgm:constr type="r" for="ch" forName="txNode4" refType="w"/>
          <dgm:constr type="h" for="ch" forName="txNode4" refType="h" fact="0.16"/>
          <dgm:constr type="l" for="ch" forName="txNode5" refType="w" fact="0"/>
          <dgm:constr type="ctrY" for="ch" forName="txNode5" refType="h" fact="0.5961"/>
          <dgm:constr type="r" for="ch" forName="txNode5" refType="w" fact="0.55"/>
          <dgm:constr type="h" for="ch" forName="txNode5" refType="h" fact="0.16"/>
          <dgm:constr type="l" for="ch" forName="txNode6" refType="w" fact="0.5"/>
          <dgm:constr type="b" for="ch" forName="txNode6" refType="h"/>
          <dgm:constr type="r" for="ch" forName="txNode6" refType="w"/>
          <dgm:constr type="h" for="ch" forName="txNode6" refType="h" fact="0.16"/>
          <dgm:constr type="ctrX" for="ch" forName="dotNode2" refType="w" fact="0.33"/>
          <dgm:constr type="ctrY" for="ch" forName="dotNode2" refType="h" fact="0.2693"/>
          <dgm:constr type="h" for="ch" forName="dotNode2" refType="h" fact="0.0218"/>
          <dgm:constr type="w" for="ch" forName="dotNode2" refType="h" refFor="ch" refForName="dotNode2"/>
          <dgm:constr type="ctrX" for="ch" forName="dotNode3" refType="w" fact="0.4419"/>
          <dgm:constr type="ctrY" for="ch" forName="dotNode3" refType="h" fact="0.3638"/>
          <dgm:constr type="h" for="ch" forName="dotNode3" refType="h" fact="0.0218"/>
          <dgm:constr type="w" for="ch" forName="dotNode3" refType="h" refFor="ch" refForName="dotNode3"/>
          <dgm:constr type="ctrX" for="ch" forName="dotNode4" refType="w" fact="0.5425"/>
          <dgm:constr type="ctrY" for="ch" forName="dotNode4" refType="h" fact="0.4744"/>
          <dgm:constr type="h" for="ch" forName="dotNode4" refType="h" fact="0.0218"/>
          <dgm:constr type="w" for="ch" forName="dotNode4" refType="h" refFor="ch" refForName="dotNode4"/>
          <dgm:constr type="ctrX" for="ch" forName="dotNode5" refType="w" fact="0.6153"/>
          <dgm:constr type="ctrY" for="ch" forName="dotNode5" refType="h" fact="0.5961"/>
          <dgm:constr type="h" for="ch" forName="dotNode5" refType="h" fact="0.0218"/>
          <dgm:constr type="w" for="ch" forName="dotNode5" refType="h" refFor="ch" refForName="dotNode5"/>
        </dgm:constrLst>
      </dgm:if>
      <dgm:else name="Name8">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44"/>
          <dgm:constr type="ctrY" for="ch" forName="txNode2" refType="h" fact="0.2693"/>
          <dgm:constr type="r" for="ch" forName="txNode2" refType="w"/>
          <dgm:constr type="h" for="ch" forName="txNode2" refType="h" fact="0.16"/>
          <dgm:constr type="l" for="ch" forName="txNode3" refType="w" fact="0"/>
          <dgm:constr type="ctrY" for="ch" forName="txNode3" refType="h" fact="0.3424"/>
          <dgm:constr type="r" for="ch" forName="txNode3" refType="w" fact="0.33"/>
          <dgm:constr type="h" for="ch" forName="txNode3" refType="h" fact="0.16"/>
          <dgm:constr type="l" for="ch" forName="txNode4" refType="w" fact="0.61"/>
          <dgm:constr type="ctrY" for="ch" forName="txNode4" refType="h" fact="0.4276"/>
          <dgm:constr type="r" for="ch" forName="txNode4" refType="w"/>
          <dgm:constr type="h" for="ch" forName="txNode4" refType="h" fact="0.16"/>
          <dgm:constr type="l" for="ch" forName="txNode5" refType="w" fact="0"/>
          <dgm:constr type="ctrY" for="ch" forName="txNode5" refType="h" fact="0.5218"/>
          <dgm:constr type="r" for="ch" forName="txNode5" refType="w" fact="0.5"/>
          <dgm:constr type="h" for="ch" forName="txNode5" refType="h" fact="0.16"/>
          <dgm:constr type="l" for="ch" forName="txNode6" refType="w" fact="0.71"/>
          <dgm:constr type="ctrY" for="ch" forName="txNode6" refType="h" fact="0.6179"/>
          <dgm:constr type="r" for="ch" forName="txNode6" refType="w"/>
          <dgm:constr type="h" for="ch" forName="txNode6" refType="h" fact="0.16"/>
          <dgm:constr type="l" for="ch" forName="txNode7" refType="w" fact="0.5"/>
          <dgm:constr type="b" for="ch" forName="txNode7" refType="h"/>
          <dgm:constr type="r" for="ch" forName="txNode7" refType="w"/>
          <dgm:constr type="h" for="ch" forName="txNode7" refType="h" fact="0.16"/>
          <dgm:constr type="ctrX" for="ch" forName="dotNode2" refType="w" fact="0.33"/>
          <dgm:constr type="ctrY" for="ch" forName="dotNode2" refType="h" fact="0.2693"/>
          <dgm:constr type="h" for="ch" forName="dotNode2" refType="h" fact="0.0218"/>
          <dgm:constr type="w" for="ch" forName="dotNode2" refType="h" refFor="ch" refForName="dotNode2"/>
          <dgm:constr type="ctrX" for="ch" forName="dotNode3" refType="w" fact="0.425"/>
          <dgm:constr type="ctrY" for="ch" forName="dotNode3" refType="h" fact="0.3424"/>
          <dgm:constr type="h" for="ch" forName="dotNode3" refType="h" fact="0.0218"/>
          <dgm:constr type="w" for="ch" forName="dotNode3" refType="h" refFor="ch" refForName="dotNode3"/>
          <dgm:constr type="ctrX" for="ch" forName="dotNode4" refType="w" fact="0.505"/>
          <dgm:constr type="ctrY" for="ch" forName="dotNode4" refType="h" fact="0.4276"/>
          <dgm:constr type="h" for="ch" forName="dotNode4" refType="h" fact="0.0218"/>
          <dgm:constr type="w" for="ch" forName="dotNode4" refType="h" refFor="ch" refForName="dotNode4"/>
          <dgm:constr type="ctrX" for="ch" forName="dotNode5" refType="w" fact="0.5742"/>
          <dgm:constr type="ctrY" for="ch" forName="dotNode5" refType="h" fact="0.5218"/>
          <dgm:constr type="h" for="ch" forName="dotNode5" refType="h" fact="0.0218"/>
          <dgm:constr type="w" for="ch" forName="dotNode5" refType="h" refFor="ch" refForName="dotNode5"/>
          <dgm:constr type="ctrX" for="ch" forName="dotNode6" refType="w" fact="0.63"/>
          <dgm:constr type="ctrY" for="ch" forName="dotNode6" refType="h" fact="0.6179"/>
          <dgm:constr type="h" for="ch" forName="dotNode6" refType="h" fact="0.0218"/>
          <dgm:constr type="w" for="ch" forName="dotNode6" refType="h" refFor="ch" refForName="dotNode6"/>
        </dgm:constrLst>
      </dgm:else>
    </dgm:choose>
    <dgm:forEach name="Name9" axis="self" ptType="parTrans">
      <dgm:forEach name="Name10" axis="self" ptType="sibTrans" st="2">
        <dgm:forEach name="dotRepeat" axis="self">
          <dgm:layoutNode name="dotRepeatNode" styleLbl="fgShp">
            <dgm:alg type="sp"/>
            <dgm:shape xmlns:r="http://schemas.openxmlformats.org/officeDocument/2006/relationships" type="ellipse" r:blip="">
              <dgm:adjLst/>
            </dgm:shape>
            <dgm:presOf axis="self"/>
          </dgm:layoutNode>
        </dgm:forEach>
      </dgm:forEach>
    </dgm:forEach>
    <dgm:choose name="Name11">
      <dgm:if name="Name12" axis="ch" ptType="node" func="cnt" op="gte" val="1">
        <dgm:layoutNode name="arrowNode" styleLbl="node1">
          <dgm:alg type="sp"/>
          <dgm:shape xmlns:r="http://schemas.openxmlformats.org/officeDocument/2006/relationships" rot="73.2729" type="swooshArrow" r:blip="">
            <dgm:adjLst>
              <dgm:adj idx="1" val="0.1631"/>
              <dgm:adj idx="2" val="0.3137"/>
            </dgm:adjLst>
          </dgm:shape>
          <dgm:presOf/>
        </dgm:layoutNode>
      </dgm:if>
      <dgm:else name="Name13"/>
    </dgm:choose>
    <dgm:forEach name="Name14" axis="ch" ptType="node" cnt="1">
      <dgm:layoutNode name="txNode1" styleLbl="revTx">
        <dgm:varLst>
          <dgm:bulletEnabled val="1"/>
        </dgm:varLst>
        <dgm:alg type="tx">
          <dgm:param type="txAnchorVert" val="b"/>
        </dgm:alg>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15" axis="ch" ptType="node" st="2" cnt="1">
      <dgm:layoutNode name="txNode2" styleLbl="revTx">
        <dgm:varLst>
          <dgm:bulletEnabled val="1"/>
        </dgm:varLst>
        <dgm:choose name="Name16">
          <dgm:if name="Name17" axis="self" ptType="node" func="revPos" op="equ" val="1">
            <dgm:alg type="tx">
              <dgm:param type="txAnchorVert" val="t"/>
            </dgm:alg>
          </dgm:if>
          <dgm:if name="Name18" axis="self" ptType="node" func="posOdd" op="equ" val="1">
            <dgm:alg type="tx">
              <dgm:param type="parTxLTRAlign" val="r"/>
              <dgm:param type="parTxRTLAlign" val="r"/>
            </dgm:alg>
          </dgm:if>
          <dgm:else name="Name1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20">
        <dgm:if name="Name21" axis="par ch" ptType="all node" func="cnt" op="neq" val="2">
          <dgm:forEach name="Name22" axis="follow" ptType="sibTrans" cnt="1">
            <dgm:layoutNode name="dotNode2">
              <dgm:alg type="sp"/>
              <dgm:shape xmlns:r="http://schemas.openxmlformats.org/officeDocument/2006/relationships" r:blip="">
                <dgm:adjLst/>
              </dgm:shape>
              <dgm:presOf/>
              <dgm:forEach name="Name23" ref="dotRepeat"/>
            </dgm:layoutNode>
          </dgm:forEach>
        </dgm:if>
        <dgm:else name="Name24"/>
      </dgm:choose>
    </dgm:forEach>
    <dgm:forEach name="Name25" axis="ch" ptType="node" st="3" cnt="1">
      <dgm:layoutNode name="txNode3" styleLbl="revTx">
        <dgm:varLst>
          <dgm:bulletEnabled val="1"/>
        </dgm:varLst>
        <dgm:choose name="Name26">
          <dgm:if name="Name27" axis="self" ptType="node" func="revPos" op="equ" val="1">
            <dgm:alg type="tx">
              <dgm:param type="txAnchorVert" val="t"/>
            </dgm:alg>
          </dgm:if>
          <dgm:if name="Name28" axis="self" ptType="node" func="posOdd" op="equ" val="1">
            <dgm:alg type="tx">
              <dgm:param type="parTxLTRAlign" val="r"/>
              <dgm:param type="parTxRTLAlign" val="r"/>
            </dgm:alg>
          </dgm:if>
          <dgm:else name="Name2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30">
        <dgm:if name="Name31" axis="par ch" ptType="all node" func="cnt" op="neq" val="3">
          <dgm:forEach name="Name32" axis="follow" ptType="sibTrans" cnt="1">
            <dgm:layoutNode name="dotNode3">
              <dgm:alg type="sp"/>
              <dgm:shape xmlns:r="http://schemas.openxmlformats.org/officeDocument/2006/relationships" r:blip="">
                <dgm:adjLst/>
              </dgm:shape>
              <dgm:presOf/>
              <dgm:forEach name="Name33" ref="dotRepeat"/>
            </dgm:layoutNode>
          </dgm:forEach>
        </dgm:if>
        <dgm:else name="Name34"/>
      </dgm:choose>
    </dgm:forEach>
    <dgm:forEach name="Name35" axis="ch" ptType="node" st="4" cnt="1">
      <dgm:layoutNode name="txNode4" styleLbl="revTx">
        <dgm:varLst>
          <dgm:bulletEnabled val="1"/>
        </dgm:varLst>
        <dgm:choose name="Name36">
          <dgm:if name="Name37" axis="self" ptType="node" func="revPos" op="equ" val="1">
            <dgm:alg type="tx">
              <dgm:param type="txAnchorVert" val="t"/>
            </dgm:alg>
          </dgm:if>
          <dgm:if name="Name38" axis="self" ptType="node" func="posOdd" op="equ" val="1">
            <dgm:alg type="tx">
              <dgm:param type="parTxLTRAlign" val="r"/>
              <dgm:param type="parTxRTLAlign" val="r"/>
            </dgm:alg>
          </dgm:if>
          <dgm:else name="Name3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40">
        <dgm:if name="Name41" axis="par ch" ptType="all node" func="cnt" op="neq" val="4">
          <dgm:forEach name="Name42" axis="follow" ptType="sibTrans" cnt="1">
            <dgm:layoutNode name="dotNode4">
              <dgm:alg type="sp"/>
              <dgm:shape xmlns:r="http://schemas.openxmlformats.org/officeDocument/2006/relationships" r:blip="">
                <dgm:adjLst/>
              </dgm:shape>
              <dgm:presOf/>
              <dgm:forEach name="Name43" ref="dotRepeat"/>
            </dgm:layoutNode>
          </dgm:forEach>
        </dgm:if>
        <dgm:else name="Name44"/>
      </dgm:choose>
    </dgm:forEach>
    <dgm:forEach name="Name45" axis="ch" ptType="node" st="5" cnt="1">
      <dgm:layoutNode name="txNode5" styleLbl="revTx">
        <dgm:varLst>
          <dgm:bulletEnabled val="1"/>
        </dgm:varLst>
        <dgm:choose name="Name46">
          <dgm:if name="Name47" axis="self" ptType="node" func="revPos" op="equ" val="1">
            <dgm:alg type="tx">
              <dgm:param type="txAnchorVert" val="t"/>
            </dgm:alg>
          </dgm:if>
          <dgm:if name="Name48" axis="self" ptType="node" func="posOdd" op="equ" val="1">
            <dgm:alg type="tx">
              <dgm:param type="parTxLTRAlign" val="r"/>
              <dgm:param type="parTxRTLAlign" val="r"/>
            </dgm:alg>
          </dgm:if>
          <dgm:else name="Name4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50">
        <dgm:if name="Name51" axis="par ch" ptType="all node" func="cnt" op="neq" val="5">
          <dgm:forEach name="Name52" axis="follow" ptType="sibTrans" cnt="1">
            <dgm:layoutNode name="dotNode5">
              <dgm:alg type="sp"/>
              <dgm:shape xmlns:r="http://schemas.openxmlformats.org/officeDocument/2006/relationships" r:blip="">
                <dgm:adjLst/>
              </dgm:shape>
              <dgm:presOf/>
              <dgm:forEach name="Name53" ref="dotRepeat"/>
            </dgm:layoutNode>
          </dgm:forEach>
        </dgm:if>
        <dgm:else name="Name54"/>
      </dgm:choose>
    </dgm:forEach>
    <dgm:forEach name="Name55" axis="ch" ptType="node" st="6" cnt="1">
      <dgm:layoutNode name="txNode6" styleLbl="revTx">
        <dgm:varLst>
          <dgm:bulletEnabled val="1"/>
        </dgm:varLst>
        <dgm:choose name="Name56">
          <dgm:if name="Name57" axis="self" ptType="node" func="revPos" op="equ" val="1">
            <dgm:alg type="tx">
              <dgm:param type="txAnchorVert" val="t"/>
            </dgm:alg>
          </dgm:if>
          <dgm:if name="Name58" axis="self" ptType="node" func="posOdd" op="equ" val="1">
            <dgm:alg type="tx">
              <dgm:param type="parTxLTRAlign" val="r"/>
              <dgm:param type="parTxRTLAlign" val="r"/>
            </dgm:alg>
          </dgm:if>
          <dgm:else name="Name5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60">
        <dgm:if name="Name61" axis="par ch" ptType="all node" func="cnt" op="neq" val="6">
          <dgm:forEach name="Name62" axis="follow" ptType="sibTrans" cnt="1">
            <dgm:layoutNode name="dotNode6">
              <dgm:alg type="sp"/>
              <dgm:shape xmlns:r="http://schemas.openxmlformats.org/officeDocument/2006/relationships" r:blip="">
                <dgm:adjLst/>
              </dgm:shape>
              <dgm:presOf/>
              <dgm:forEach name="Name63" ref="dotRepeat"/>
            </dgm:layoutNode>
          </dgm:forEach>
        </dgm:if>
        <dgm:else name="Name64"/>
      </dgm:choose>
    </dgm:forEach>
    <dgm:forEach name="Name65" axis="ch" ptType="node" st="7" cnt="1">
      <dgm:layoutNode name="txNode7" styleLbl="revTx">
        <dgm:varLst>
          <dgm:bulletEnabled val="1"/>
        </dgm:varLst>
        <dgm:alg type="tx">
          <dgm:param type="txAnchorVert" val="t"/>
        </dgm:alg>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wrap="square" lIns="91440" tIns="45720" rIns="91440" bIns="45720" numCol="1" anchor="t" anchorCtr="0" compatLnSpc="1">
            <a:prstTxWarp prst="textNoShape">
              <a:avLst/>
            </a:prstTxWarp>
          </a:bodyPr>
          <a:lstStyle>
            <a:lvl1pPr eaLnBrk="1" hangingPunct="1">
              <a:defRPr sz="1200" smtClean="0">
                <a:ea typeface="+mn-ea"/>
              </a:defRPr>
            </a:lvl1pPr>
          </a:lstStyle>
          <a:p>
            <a:pPr>
              <a:defRPr/>
            </a:pPr>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smtClean="0">
                <a:ea typeface="+mn-ea"/>
              </a:defRPr>
            </a:lvl1pPr>
          </a:lstStyle>
          <a:p>
            <a:pPr>
              <a:defRPr/>
            </a:pPr>
            <a:fld id="{74B3FD08-EDD9-4840-BD2E-B2ABF84CCAE0}" type="datetime1">
              <a:rPr lang="zh-CN" altLang="en-US"/>
              <a:pPr>
                <a:defRPr/>
              </a:pPr>
              <a:t>2019/7/26</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eaLnBrk="1" fontAlgn="auto" hangingPunct="1">
              <a:defRPr sz="1200" noProof="1">
                <a:ea typeface="+mn-ea"/>
              </a:defRPr>
            </a:lvl1pPr>
          </a:lstStyle>
          <a:p>
            <a:pPr>
              <a:defRPr/>
            </a:pPr>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eaLnBrk="1" fontAlgn="auto" hangingPunct="1">
              <a:defRPr sz="1200" noProof="1" smtClean="0">
                <a:latin typeface="+mn-lt"/>
                <a:ea typeface="+mn-ea"/>
              </a:defRPr>
            </a:lvl1pPr>
          </a:lstStyle>
          <a:p>
            <a:pPr>
              <a:defRPr/>
            </a:pPr>
            <a:fld id="{7C44EADA-8000-4DB2-8FE2-336FC784BD53}" type="slidenum">
              <a:rPr lang="zh-CN" altLang="en-US"/>
              <a:pPr>
                <a:defRPr/>
              </a:pPr>
              <a:t>‹#›</a:t>
            </a:fld>
            <a:endParaRPr lang="zh-CN" altLang="en-US">
              <a:latin typeface="Arial" panose="020B0604020202020204" pitchFamily="34" charset="0"/>
            </a:endParaRPr>
          </a:p>
        </p:txBody>
      </p:sp>
    </p:spTree>
    <p:extLst>
      <p:ext uri="{BB962C8B-B14F-4D97-AF65-F5344CB8AC3E}">
        <p14:creationId xmlns:p14="http://schemas.microsoft.com/office/powerpoint/2010/main" val="251680460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wrap="square" lIns="91440" tIns="45720" rIns="91440" bIns="45720" numCol="1" anchor="t" anchorCtr="0" compatLnSpc="1">
            <a:prstTxWarp prst="textNoShape">
              <a:avLst/>
            </a:prstTxWarp>
          </a:bodyPr>
          <a:lstStyle>
            <a:lvl1pPr eaLnBrk="1" hangingPunct="1">
              <a:defRPr sz="1200" smtClean="0">
                <a:ea typeface="+mn-ea"/>
              </a:defRPr>
            </a:lvl1pPr>
          </a:lstStyle>
          <a:p>
            <a:pPr>
              <a:defRPr/>
            </a:pPr>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smtClean="0">
                <a:ea typeface="+mn-ea"/>
              </a:defRPr>
            </a:lvl1pPr>
          </a:lstStyle>
          <a:p>
            <a:pPr>
              <a:defRPr/>
            </a:pPr>
            <a:fld id="{56FBC979-F833-4319-B4E3-F8E12119D7F7}" type="datetime1">
              <a:rPr lang="zh-CN" altLang="en-US"/>
              <a:pPr>
                <a:defRPr/>
              </a:pPr>
              <a:t>2019/7/26</a:t>
            </a:fld>
            <a:endParaRPr lang="zh-CN" altLang="en-US"/>
          </a:p>
        </p:txBody>
      </p:sp>
      <p:sp>
        <p:nvSpPr>
          <p:cNvPr id="7172" name="幻灯片图像占位符 3"/>
          <p:cNvSpPr>
            <a:spLocks noGrp="1" noRot="1" noChangeAspect="1" noChangeArrowheads="1"/>
          </p:cNvSpPr>
          <p:nvPr>
            <p:ph type="sldImg" idx="4294967295"/>
          </p:nvPr>
        </p:nvSpPr>
        <p:spPr bwMode="auto">
          <a:xfrm>
            <a:off x="685800" y="1143000"/>
            <a:ext cx="5486400" cy="3086100"/>
          </a:xfrm>
          <a:prstGeom prst="rect">
            <a:avLst/>
          </a:pr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sp>
      <p:sp>
        <p:nvSpPr>
          <p:cNvPr id="15365" name="备注占位符 4"/>
          <p:cNvSpPr>
            <a:spLocks noGrp="1" noChangeArrowheads="1"/>
          </p:cNvSpPr>
          <p:nvPr>
            <p:ph type="body" sz="quarter" idx="4294967295"/>
          </p:nvPr>
        </p:nvSpPr>
        <p:spPr bwMode="auto">
          <a:xfrm>
            <a:off x="685800" y="4400550"/>
            <a:ext cx="5486400" cy="360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wrap="square" lIns="91440" tIns="45720" rIns="91440" bIns="45720" numCol="1" anchor="b" anchorCtr="0" compatLnSpc="1">
            <a:prstTxWarp prst="textNoShape">
              <a:avLst/>
            </a:prstTxWarp>
          </a:bodyPr>
          <a:lstStyle>
            <a:lvl1pPr eaLnBrk="1" hangingPunct="1">
              <a:defRPr sz="1200" smtClean="0">
                <a:ea typeface="+mn-ea"/>
              </a:defRPr>
            </a:lvl1pPr>
          </a:lstStyle>
          <a:p>
            <a:pPr>
              <a:defRPr/>
            </a:pPr>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smtClean="0">
                <a:ea typeface="+mn-ea"/>
              </a:defRPr>
            </a:lvl1pPr>
          </a:lstStyle>
          <a:p>
            <a:pPr>
              <a:defRPr/>
            </a:pPr>
            <a:fld id="{B86FF893-6A86-4FAE-94EC-4DF15A695B67}" type="slidenum">
              <a:rPr lang="zh-CN" altLang="en-US"/>
              <a:pPr>
                <a:defRPr/>
              </a:pPr>
              <a:t>‹#›</a:t>
            </a:fld>
            <a:endParaRPr lang="zh-CN" altLang="en-US"/>
          </a:p>
        </p:txBody>
      </p:sp>
    </p:spTree>
    <p:extLst>
      <p:ext uri="{BB962C8B-B14F-4D97-AF65-F5344CB8AC3E}">
        <p14:creationId xmlns:p14="http://schemas.microsoft.com/office/powerpoint/2010/main" val="3899753086"/>
      </p:ext>
    </p:extLst>
  </p:cSld>
  <p:clrMap bg1="lt1" tx1="dk1" bg2="lt2" tx2="dk2" accent1="accent1" accent2="accent2" accent3="accent3" accent4="accent4" accent5="accent5" accent6="accent6" hlink="hlink" folHlink="folHlink"/>
  <p:notesStyle>
    <a:lvl1pPr algn="l" rtl="0" eaLnBrk="0" fontAlgn="base" hangingPunct="0">
      <a:spcBef>
        <a:spcPct val="0"/>
      </a:spcBef>
      <a:spcAft>
        <a:spcPct val="0"/>
      </a:spcAft>
      <a:defRPr sz="1200" kern="1200">
        <a:solidFill>
          <a:schemeClr val="tx1"/>
        </a:solidFill>
        <a:latin typeface="+mn-lt"/>
        <a:ea typeface="微软雅黑" panose="020B0503020204020204" pitchFamily="34" charset="-122"/>
        <a:cs typeface="微软雅黑" panose="020B0503020204020204" pitchFamily="34" charset="-122"/>
      </a:defRPr>
    </a:lvl1pPr>
    <a:lvl2pPr marL="457200" algn="l" rtl="0" eaLnBrk="0" fontAlgn="base" hangingPunct="0">
      <a:spcBef>
        <a:spcPct val="0"/>
      </a:spcBef>
      <a:spcAft>
        <a:spcPct val="0"/>
      </a:spcAft>
      <a:defRPr sz="1200" kern="1200">
        <a:solidFill>
          <a:schemeClr val="tx1"/>
        </a:solidFill>
        <a:latin typeface="+mn-lt"/>
        <a:ea typeface="微软雅黑" panose="020B0503020204020204" pitchFamily="34" charset="-122"/>
        <a:cs typeface="微软雅黑" panose="020B0503020204020204" pitchFamily="34" charset="-122"/>
      </a:defRPr>
    </a:lvl2pPr>
    <a:lvl3pPr marL="914400" algn="l" rtl="0" eaLnBrk="0" fontAlgn="base" hangingPunct="0">
      <a:spcBef>
        <a:spcPct val="0"/>
      </a:spcBef>
      <a:spcAft>
        <a:spcPct val="0"/>
      </a:spcAft>
      <a:defRPr sz="1200" kern="1200">
        <a:solidFill>
          <a:schemeClr val="tx1"/>
        </a:solidFill>
        <a:latin typeface="+mn-lt"/>
        <a:ea typeface="微软雅黑" panose="020B0503020204020204" pitchFamily="34" charset="-122"/>
        <a:cs typeface="微软雅黑" panose="020B0503020204020204" pitchFamily="34" charset="-122"/>
      </a:defRPr>
    </a:lvl3pPr>
    <a:lvl4pPr marL="1371600" algn="l" rtl="0" eaLnBrk="0" fontAlgn="base" hangingPunct="0">
      <a:spcBef>
        <a:spcPct val="0"/>
      </a:spcBef>
      <a:spcAft>
        <a:spcPct val="0"/>
      </a:spcAft>
      <a:defRPr sz="1200" kern="1200">
        <a:solidFill>
          <a:schemeClr val="tx1"/>
        </a:solidFill>
        <a:latin typeface="+mn-lt"/>
        <a:ea typeface="微软雅黑" panose="020B0503020204020204" pitchFamily="34" charset="-122"/>
        <a:cs typeface="微软雅黑" panose="020B0503020204020204" pitchFamily="34" charset="-122"/>
      </a:defRPr>
    </a:lvl4pPr>
    <a:lvl5pPr marL="1828800" algn="l" rtl="0" eaLnBrk="0" fontAlgn="base" hangingPunct="0">
      <a:spcBef>
        <a:spcPct val="0"/>
      </a:spcBef>
      <a:spcAft>
        <a:spcPct val="0"/>
      </a:spcAft>
      <a:defRPr sz="1200" kern="1200">
        <a:solidFill>
          <a:schemeClr val="tx1"/>
        </a:solidFill>
        <a:latin typeface="+mn-lt"/>
        <a:ea typeface="微软雅黑" panose="020B0503020204020204" pitchFamily="34" charset="-122"/>
        <a:cs typeface="微软雅黑" panose="020B0503020204020204" pitchFamily="34" charset="-122"/>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d-ID"/>
          </a:p>
        </p:txBody>
      </p:sp>
      <p:sp>
        <p:nvSpPr>
          <p:cNvPr id="4" name="Slide Number Placeholder 3"/>
          <p:cNvSpPr>
            <a:spLocks noGrp="1"/>
          </p:cNvSpPr>
          <p:nvPr>
            <p:ph type="sldNum" sz="quarter" idx="10"/>
          </p:nvPr>
        </p:nvSpPr>
        <p:spPr/>
        <p:txBody>
          <a:bodyPr/>
          <a:lstStyle/>
          <a:p>
            <a:fld id="{C4A975CF-ECE3-4B69-BB20-4BB18D97BC00}" type="slidenum">
              <a:rPr lang="id-ID" smtClean="0"/>
              <a:t>1</a:t>
            </a:fld>
            <a:endParaRPr lang="id-ID"/>
          </a:p>
        </p:txBody>
      </p:sp>
    </p:spTree>
    <p:extLst>
      <p:ext uri="{BB962C8B-B14F-4D97-AF65-F5344CB8AC3E}">
        <p14:creationId xmlns:p14="http://schemas.microsoft.com/office/powerpoint/2010/main" val="26552448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幻灯片图像占位符 1"/>
          <p:cNvSpPr>
            <a:spLocks noGrp="1" noRot="1" noChangeAspect="1" noChangeArrowheads="1" noTextEdit="1"/>
          </p:cNvSpPr>
          <p:nvPr>
            <p:ph type="sldImg" idx="4294967295"/>
          </p:nvPr>
        </p:nvSpPr>
        <p:spPr>
          <a:ln>
            <a:miter lim="800000"/>
          </a:ln>
        </p:spPr>
      </p:sp>
      <p:sp>
        <p:nvSpPr>
          <p:cNvPr id="17411" name="文本占位符 2"/>
          <p:cNvSpPr>
            <a:spLocks noGrp="1" noChangeArrowheads="1"/>
          </p:cNvSpPr>
          <p:nvPr>
            <p:ph type="body" idx="4294967295"/>
          </p:nvPr>
        </p:nvSpPr>
        <p:spPr/>
        <p:txBody>
          <a:bodyPr/>
          <a:lstStyle/>
          <a:p>
            <a:r>
              <a:rPr lang="zh-CN" altLang="zh-CN" sz="1200" dirty="0"/>
              <a:t>以二值文本图像</a:t>
            </a:r>
            <a:r>
              <a:rPr lang="en-US" altLang="zh-CN" sz="1200" dirty="0"/>
              <a:t>(a)</a:t>
            </a:r>
            <a:r>
              <a:rPr lang="zh-CN" altLang="zh-CN" sz="1200" dirty="0"/>
              <a:t>为例，对其字符进行膨胀操作，确定图像边界点，排除边界点之外的污点或者大面积的噪声干扰。其次对其进行水平方向上的投影</a:t>
            </a:r>
            <a:r>
              <a:rPr lang="en-US" altLang="zh-CN" sz="1200" dirty="0"/>
              <a:t>(b)</a:t>
            </a:r>
            <a:r>
              <a:rPr lang="zh-CN" altLang="zh-CN" sz="1200" dirty="0"/>
              <a:t>，得到水平投影直方图</a:t>
            </a:r>
            <a:r>
              <a:rPr lang="en-US" altLang="zh-CN" sz="1200" dirty="0"/>
              <a:t>(c)</a:t>
            </a:r>
            <a:r>
              <a:rPr lang="zh-CN" altLang="zh-CN" sz="1200" dirty="0"/>
              <a:t>，并记录每行的开始坐标位置和结束位置</a:t>
            </a:r>
            <a:r>
              <a:rPr lang="en-US" altLang="zh-CN" sz="1200" dirty="0"/>
              <a:t>(d)</a:t>
            </a:r>
            <a:r>
              <a:rPr lang="zh-CN" altLang="zh-CN" sz="1200" dirty="0"/>
              <a:t>。再对每行的目标图像进行竖直方向上的投影，得到垂直投影直方图</a:t>
            </a:r>
            <a:r>
              <a:rPr lang="en-US" altLang="zh-CN" sz="1200" dirty="0"/>
              <a:t>(e)</a:t>
            </a:r>
            <a:r>
              <a:rPr lang="zh-CN" altLang="zh-CN" sz="1200" dirty="0"/>
              <a:t>，并记录每列的字符起始坐标和结束坐标，根据行列坐标和基本字符的字高和字宽进行条件约束，最终分离文本图像中所有字符</a:t>
            </a:r>
            <a:r>
              <a:rPr lang="en-US" altLang="zh-CN" sz="1200" dirty="0"/>
              <a:t>(f)</a:t>
            </a:r>
            <a:r>
              <a:rPr lang="zh-CN" altLang="zh-CN" sz="1200" dirty="0"/>
              <a:t>，其中包括标点符号。</a:t>
            </a:r>
          </a:p>
        </p:txBody>
      </p:sp>
    </p:spTree>
    <p:extLst>
      <p:ext uri="{BB962C8B-B14F-4D97-AF65-F5344CB8AC3E}">
        <p14:creationId xmlns:p14="http://schemas.microsoft.com/office/powerpoint/2010/main" val="8967585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幻灯片图像占位符 1"/>
          <p:cNvSpPr>
            <a:spLocks noGrp="1" noRot="1" noChangeAspect="1" noChangeArrowheads="1" noTextEdit="1"/>
          </p:cNvSpPr>
          <p:nvPr>
            <p:ph type="sldImg" idx="4294967295"/>
          </p:nvPr>
        </p:nvSpPr>
        <p:spPr>
          <a:ln>
            <a:miter lim="800000"/>
          </a:ln>
        </p:spPr>
      </p:sp>
      <p:sp>
        <p:nvSpPr>
          <p:cNvPr id="17411" name="文本占位符 2"/>
          <p:cNvSpPr>
            <a:spLocks noGrp="1" noChangeArrowheads="1"/>
          </p:cNvSpPr>
          <p:nvPr>
            <p:ph type="body" idx="4294967295"/>
          </p:nvPr>
        </p:nvSpPr>
        <p:spPr/>
        <p:txBody>
          <a:bodyPr/>
          <a:lstStyle/>
          <a:p>
            <a:r>
              <a:rPr lang="zh-CN" altLang="zh-CN" sz="1200" dirty="0"/>
              <a:t>以二值文本图像</a:t>
            </a:r>
            <a:r>
              <a:rPr lang="en-US" altLang="zh-CN" sz="1200" dirty="0"/>
              <a:t>(a)</a:t>
            </a:r>
            <a:r>
              <a:rPr lang="zh-CN" altLang="zh-CN" sz="1200" dirty="0"/>
              <a:t>为例，对其字符进行膨胀操作，确定图像边界点，排除边界点之外的污点或者大面积的噪声干扰。其次对其进行水平方向上的投影</a:t>
            </a:r>
            <a:r>
              <a:rPr lang="en-US" altLang="zh-CN" sz="1200" dirty="0"/>
              <a:t>(b)</a:t>
            </a:r>
            <a:r>
              <a:rPr lang="zh-CN" altLang="zh-CN" sz="1200" dirty="0"/>
              <a:t>，得到水平投影直方图</a:t>
            </a:r>
            <a:r>
              <a:rPr lang="en-US" altLang="zh-CN" sz="1200" dirty="0"/>
              <a:t>(c)</a:t>
            </a:r>
            <a:r>
              <a:rPr lang="zh-CN" altLang="zh-CN" sz="1200" dirty="0"/>
              <a:t>，并记录每行的开始坐标位置和结束位置</a:t>
            </a:r>
            <a:r>
              <a:rPr lang="en-US" altLang="zh-CN" sz="1200" dirty="0"/>
              <a:t>(d)</a:t>
            </a:r>
            <a:r>
              <a:rPr lang="zh-CN" altLang="zh-CN" sz="1200" dirty="0"/>
              <a:t>。再对每行的目标图像进行竖直方向上的投影，得到垂直投影直方图</a:t>
            </a:r>
            <a:r>
              <a:rPr lang="en-US" altLang="zh-CN" sz="1200" dirty="0"/>
              <a:t>(e)</a:t>
            </a:r>
            <a:r>
              <a:rPr lang="zh-CN" altLang="zh-CN" sz="1200" dirty="0"/>
              <a:t>，并记录每列的字符起始坐标和结束坐标，根据行列坐标和基本字符的字高和字宽进行条件约束，最终分离文本图像中所有字符</a:t>
            </a:r>
            <a:r>
              <a:rPr lang="en-US" altLang="zh-CN" sz="1200" dirty="0"/>
              <a:t>(f)</a:t>
            </a:r>
            <a:r>
              <a:rPr lang="zh-CN" altLang="zh-CN" sz="1200" dirty="0"/>
              <a:t>，其中包括标点符号。</a:t>
            </a:r>
          </a:p>
        </p:txBody>
      </p:sp>
    </p:spTree>
    <p:extLst>
      <p:ext uri="{BB962C8B-B14F-4D97-AF65-F5344CB8AC3E}">
        <p14:creationId xmlns:p14="http://schemas.microsoft.com/office/powerpoint/2010/main" val="5146692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a:defRPr/>
            </a:pPr>
            <a:fld id="{B86FF893-6A86-4FAE-94EC-4DF15A695B67}" type="slidenum">
              <a:rPr lang="zh-CN" altLang="en-US" smtClean="0"/>
              <a:pPr>
                <a:defRPr/>
              </a:pPr>
              <a:t>12</a:t>
            </a:fld>
            <a:endParaRPr lang="zh-CN" altLang="en-US"/>
          </a:p>
        </p:txBody>
      </p:sp>
    </p:spTree>
    <p:extLst>
      <p:ext uri="{BB962C8B-B14F-4D97-AF65-F5344CB8AC3E}">
        <p14:creationId xmlns:p14="http://schemas.microsoft.com/office/powerpoint/2010/main" val="7576709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a:defRPr/>
            </a:pPr>
            <a:fld id="{B86FF893-6A86-4FAE-94EC-4DF15A695B67}" type="slidenum">
              <a:rPr lang="zh-CN" altLang="en-US" smtClean="0"/>
              <a:pPr>
                <a:defRPr/>
              </a:pPr>
              <a:t>13</a:t>
            </a:fld>
            <a:endParaRPr lang="zh-CN" altLang="en-US"/>
          </a:p>
        </p:txBody>
      </p:sp>
    </p:spTree>
    <p:extLst>
      <p:ext uri="{BB962C8B-B14F-4D97-AF65-F5344CB8AC3E}">
        <p14:creationId xmlns:p14="http://schemas.microsoft.com/office/powerpoint/2010/main" val="15656417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0"/>
              </a:spcBef>
              <a:spcAft>
                <a:spcPct val="0"/>
              </a:spcAft>
              <a:buClrTx/>
              <a:buSzTx/>
              <a:buFontTx/>
              <a:buNone/>
              <a:tabLst/>
              <a:defRPr/>
            </a:pPr>
            <a:r>
              <a:rPr lang="zh-CN" altLang="zh-CN" sz="1200" kern="1200" dirty="0">
                <a:solidFill>
                  <a:schemeClr val="tx1"/>
                </a:solidFill>
                <a:effectLst/>
                <a:latin typeface="+mn-lt"/>
                <a:ea typeface="微软雅黑" panose="020B0503020204020204" pitchFamily="34" charset="-122"/>
                <a:cs typeface="微软雅黑" panose="020B0503020204020204" pitchFamily="34" charset="-122"/>
              </a:rPr>
              <a:t>其一，对于算法本身来说，多次遍历可嵌入部分</a:t>
            </a:r>
            <a:r>
              <a:rPr lang="en-US" altLang="zh-CN" sz="1200" kern="1200" dirty="0">
                <a:solidFill>
                  <a:schemeClr val="tx1"/>
                </a:solidFill>
                <a:effectLst/>
                <a:latin typeface="+mn-lt"/>
                <a:ea typeface="微软雅黑" panose="020B0503020204020204" pitchFamily="34" charset="-122"/>
                <a:cs typeface="微软雅黑" panose="020B0503020204020204" pitchFamily="34" charset="-122"/>
              </a:rPr>
              <a:t>A</a:t>
            </a:r>
            <a:r>
              <a:rPr lang="zh-CN" altLang="zh-CN" sz="1200" kern="1200" dirty="0">
                <a:solidFill>
                  <a:schemeClr val="tx1"/>
                </a:solidFill>
                <a:effectLst/>
                <a:latin typeface="+mn-lt"/>
                <a:ea typeface="微软雅黑" panose="020B0503020204020204" pitchFamily="34" charset="-122"/>
                <a:cs typeface="微软雅黑" panose="020B0503020204020204" pitchFamily="34" charset="-122"/>
              </a:rPr>
              <a:t>的字符图像一定程度上实现了乱序嵌入，既排除了字符图像中因字符不够而无法嵌入的情况，又最大化的利用了现有的字符图像，增加了水印的容量；</a:t>
            </a:r>
            <a:endParaRPr lang="en-US" altLang="zh-CN" sz="1200" kern="1200" dirty="0">
              <a:solidFill>
                <a:schemeClr val="tx1"/>
              </a:solidFill>
              <a:effectLst/>
              <a:latin typeface="+mn-lt"/>
              <a:ea typeface="微软雅黑" panose="020B0503020204020204" pitchFamily="34" charset="-122"/>
              <a:cs typeface="微软雅黑" panose="020B0503020204020204" pitchFamily="34" charset="-122"/>
            </a:endParaRPr>
          </a:p>
          <a:p>
            <a:pPr marL="0" marR="0" indent="0" algn="l" defTabSz="914400" rtl="0" eaLnBrk="0" fontAlgn="base" latinLnBrk="0" hangingPunct="0">
              <a:lnSpc>
                <a:spcPct val="100000"/>
              </a:lnSpc>
              <a:spcBef>
                <a:spcPct val="0"/>
              </a:spcBef>
              <a:spcAft>
                <a:spcPct val="0"/>
              </a:spcAft>
              <a:buClrTx/>
              <a:buSzTx/>
              <a:buFontTx/>
              <a:buNone/>
              <a:tabLst/>
              <a:defRPr/>
            </a:pPr>
            <a:r>
              <a:rPr lang="zh-CN" altLang="zh-CN" sz="1200" kern="1200" dirty="0">
                <a:solidFill>
                  <a:schemeClr val="tx1"/>
                </a:solidFill>
                <a:effectLst/>
                <a:latin typeface="+mn-lt"/>
                <a:ea typeface="微软雅黑" panose="020B0503020204020204" pitchFamily="34" charset="-122"/>
                <a:cs typeface="微软雅黑" panose="020B0503020204020204" pitchFamily="34" charset="-122"/>
              </a:rPr>
              <a:t>其二，对于整个系统而言，若非法接收方只获取了文本图像载体，就算成功提取出了嵌入的信息，但是由于嵌入过程是乱序随机的，也无法正确解密出真实的正确的信息，大大提高了嵌入信息的保密性。</a:t>
            </a:r>
          </a:p>
          <a:p>
            <a:endParaRPr kumimoji="1" lang="zh-CN" altLang="en-US" dirty="0"/>
          </a:p>
        </p:txBody>
      </p:sp>
      <p:sp>
        <p:nvSpPr>
          <p:cNvPr id="4" name="幻灯片编号占位符 3"/>
          <p:cNvSpPr>
            <a:spLocks noGrp="1"/>
          </p:cNvSpPr>
          <p:nvPr>
            <p:ph type="sldNum" sz="quarter" idx="10"/>
          </p:nvPr>
        </p:nvSpPr>
        <p:spPr/>
        <p:txBody>
          <a:bodyPr/>
          <a:lstStyle/>
          <a:p>
            <a:pPr>
              <a:defRPr/>
            </a:pPr>
            <a:fld id="{B86FF893-6A86-4FAE-94EC-4DF15A695B67}" type="slidenum">
              <a:rPr lang="zh-CN" altLang="en-US" smtClean="0"/>
              <a:pPr>
                <a:defRPr/>
              </a:pPr>
              <a:t>14</a:t>
            </a:fld>
            <a:endParaRPr lang="zh-CN" altLang="en-US"/>
          </a:p>
        </p:txBody>
      </p:sp>
    </p:spTree>
    <p:extLst>
      <p:ext uri="{BB962C8B-B14F-4D97-AF65-F5344CB8AC3E}">
        <p14:creationId xmlns:p14="http://schemas.microsoft.com/office/powerpoint/2010/main" val="1034329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微软雅黑" panose="020B0503020204020204" pitchFamily="34" charset="-122"/>
                <a:cs typeface="微软雅黑" panose="020B0503020204020204" pitchFamily="34" charset="-122"/>
              </a:rPr>
              <a:t>就普适情况而言，一张</a:t>
            </a:r>
            <a:r>
              <a:rPr lang="en-US" altLang="zh-CN" sz="1200" kern="1200" dirty="0">
                <a:solidFill>
                  <a:schemeClr val="tx1"/>
                </a:solidFill>
                <a:effectLst/>
                <a:latin typeface="+mn-lt"/>
                <a:ea typeface="微软雅黑" panose="020B0503020204020204" pitchFamily="34" charset="-122"/>
                <a:cs typeface="微软雅黑" panose="020B0503020204020204" pitchFamily="34" charset="-122"/>
              </a:rPr>
              <a:t>A4</a:t>
            </a:r>
            <a:r>
              <a:rPr lang="zh-CN" altLang="zh-CN" sz="1200" kern="1200" dirty="0">
                <a:solidFill>
                  <a:schemeClr val="tx1"/>
                </a:solidFill>
                <a:effectLst/>
                <a:latin typeface="+mn-lt"/>
                <a:ea typeface="微软雅黑" panose="020B0503020204020204" pitchFamily="34" charset="-122"/>
                <a:cs typeface="微软雅黑" panose="020B0503020204020204" pitchFamily="34" charset="-122"/>
              </a:rPr>
              <a:t>纸张涵盖的字符有</a:t>
            </a:r>
            <a:r>
              <a:rPr lang="en-US" altLang="zh-CN" sz="1200" kern="1200" dirty="0">
                <a:solidFill>
                  <a:schemeClr val="tx1"/>
                </a:solidFill>
                <a:effectLst/>
                <a:latin typeface="+mn-lt"/>
                <a:ea typeface="微软雅黑" panose="020B0503020204020204" pitchFamily="34" charset="-122"/>
                <a:cs typeface="微软雅黑" panose="020B0503020204020204" pitchFamily="34" charset="-122"/>
              </a:rPr>
              <a:t>800-900</a:t>
            </a:r>
            <a:r>
              <a:rPr lang="zh-CN" altLang="zh-CN" sz="1200" kern="1200" dirty="0">
                <a:solidFill>
                  <a:schemeClr val="tx1"/>
                </a:solidFill>
                <a:effectLst/>
                <a:latin typeface="+mn-lt"/>
                <a:ea typeface="微软雅黑" panose="020B0503020204020204" pitchFamily="34" charset="-122"/>
                <a:cs typeface="微软雅黑" panose="020B0503020204020204" pitchFamily="34" charset="-122"/>
              </a:rPr>
              <a:t>左右，去除其中少部分无法嵌入的字符，如标点符号和较少笔画汉字，能够实现嵌入的字符保守估计有</a:t>
            </a:r>
            <a:r>
              <a:rPr lang="en-US" altLang="zh-CN" sz="1200" kern="1200" dirty="0">
                <a:solidFill>
                  <a:schemeClr val="tx1"/>
                </a:solidFill>
                <a:effectLst/>
                <a:latin typeface="+mn-lt"/>
                <a:ea typeface="微软雅黑" panose="020B0503020204020204" pitchFamily="34" charset="-122"/>
                <a:cs typeface="微软雅黑" panose="020B0503020204020204" pitchFamily="34" charset="-122"/>
              </a:rPr>
              <a:t>700</a:t>
            </a:r>
            <a:r>
              <a:rPr lang="zh-CN" altLang="zh-CN" sz="1200" kern="1200" dirty="0">
                <a:solidFill>
                  <a:schemeClr val="tx1"/>
                </a:solidFill>
                <a:effectLst/>
                <a:latin typeface="+mn-lt"/>
                <a:ea typeface="微软雅黑" panose="020B0503020204020204" pitchFamily="34" charset="-122"/>
                <a:cs typeface="微软雅黑" panose="020B0503020204020204" pitchFamily="34" charset="-122"/>
              </a:rPr>
              <a:t>个，按照本算法的最大嵌入比率设置，嵌入部分和调整部分字符数量比率为</a:t>
            </a:r>
            <a:r>
              <a:rPr lang="en-US" altLang="zh-CN" sz="1200" kern="1200" dirty="0">
                <a:solidFill>
                  <a:schemeClr val="tx1"/>
                </a:solidFill>
                <a:effectLst/>
                <a:latin typeface="+mn-lt"/>
                <a:ea typeface="微软雅黑" panose="020B0503020204020204" pitchFamily="34" charset="-122"/>
                <a:cs typeface="微软雅黑" panose="020B0503020204020204" pitchFamily="34" charset="-122"/>
              </a:rPr>
              <a:t>6</a:t>
            </a:r>
            <a:r>
              <a:rPr lang="zh-CN" altLang="zh-CN" sz="1200" kern="1200" dirty="0">
                <a:solidFill>
                  <a:schemeClr val="tx1"/>
                </a:solidFill>
                <a:effectLst/>
                <a:latin typeface="+mn-lt"/>
                <a:ea typeface="微软雅黑" panose="020B0503020204020204" pitchFamily="34" charset="-122"/>
                <a:cs typeface="微软雅黑" panose="020B0503020204020204" pitchFamily="34" charset="-122"/>
              </a:rPr>
              <a:t>：</a:t>
            </a:r>
            <a:r>
              <a:rPr lang="en-US" altLang="zh-CN" sz="1200" kern="1200" dirty="0">
                <a:solidFill>
                  <a:schemeClr val="tx1"/>
                </a:solidFill>
                <a:effectLst/>
                <a:latin typeface="+mn-lt"/>
                <a:ea typeface="微软雅黑" panose="020B0503020204020204" pitchFamily="34" charset="-122"/>
                <a:cs typeface="微软雅黑" panose="020B0503020204020204" pitchFamily="34" charset="-122"/>
              </a:rPr>
              <a:t>1</a:t>
            </a:r>
            <a:r>
              <a:rPr lang="zh-CN" altLang="zh-CN" sz="1200" kern="1200" dirty="0">
                <a:solidFill>
                  <a:schemeClr val="tx1"/>
                </a:solidFill>
                <a:effectLst/>
                <a:latin typeface="+mn-lt"/>
                <a:ea typeface="微软雅黑" panose="020B0503020204020204" pitchFamily="34" charset="-122"/>
                <a:cs typeface="微软雅黑" panose="020B0503020204020204" pitchFamily="34" charset="-122"/>
              </a:rPr>
              <a:t>，即有</a:t>
            </a:r>
            <a:r>
              <a:rPr lang="en-US" altLang="zh-CN" sz="1200" kern="1200" dirty="0">
                <a:solidFill>
                  <a:schemeClr val="tx1"/>
                </a:solidFill>
                <a:effectLst/>
                <a:latin typeface="+mn-lt"/>
                <a:ea typeface="微软雅黑" panose="020B0503020204020204" pitchFamily="34" charset="-122"/>
                <a:cs typeface="微软雅黑" panose="020B0503020204020204" pitchFamily="34" charset="-122"/>
              </a:rPr>
              <a:t>600</a:t>
            </a:r>
            <a:r>
              <a:rPr lang="zh-CN" altLang="zh-CN" sz="1200" kern="1200" dirty="0">
                <a:solidFill>
                  <a:schemeClr val="tx1"/>
                </a:solidFill>
                <a:effectLst/>
                <a:latin typeface="+mn-lt"/>
                <a:ea typeface="微软雅黑" panose="020B0503020204020204" pitchFamily="34" charset="-122"/>
                <a:cs typeface="微软雅黑" panose="020B0503020204020204" pitchFamily="34" charset="-122"/>
              </a:rPr>
              <a:t>左右的字符可以嵌入信息，因为对于水印信息没有额外的纠错限制，所以一页纸大概嵌入的信息有</a:t>
            </a:r>
            <a:r>
              <a:rPr lang="en-US" altLang="zh-CN" sz="1200" kern="1200" dirty="0">
                <a:solidFill>
                  <a:schemeClr val="tx1"/>
                </a:solidFill>
                <a:effectLst/>
                <a:latin typeface="+mn-lt"/>
                <a:ea typeface="微软雅黑" panose="020B0503020204020204" pitchFamily="34" charset="-122"/>
                <a:cs typeface="微软雅黑" panose="020B0503020204020204" pitchFamily="34" charset="-122"/>
              </a:rPr>
              <a:t>500-600bit</a:t>
            </a:r>
            <a:r>
              <a:rPr lang="zh-CN" altLang="zh-CN" sz="1200" kern="1200" dirty="0">
                <a:solidFill>
                  <a:schemeClr val="tx1"/>
                </a:solidFill>
                <a:effectLst/>
                <a:latin typeface="+mn-lt"/>
                <a:ea typeface="微软雅黑" panose="020B0503020204020204" pitchFamily="34" charset="-122"/>
                <a:cs typeface="微软雅黑" panose="020B0503020204020204" pitchFamily="34" charset="-122"/>
              </a:rPr>
              <a:t>。针对简单的水印信息嵌入，其容量大小满足基本需求</a:t>
            </a:r>
            <a:r>
              <a:rPr lang="zh-CN" altLang="zh-CN" dirty="0">
                <a:effectLst/>
              </a:rPr>
              <a:t> </a:t>
            </a:r>
            <a:endParaRPr kumimoji="1" lang="zh-CN" altLang="en-US" dirty="0"/>
          </a:p>
        </p:txBody>
      </p:sp>
      <p:sp>
        <p:nvSpPr>
          <p:cNvPr id="4" name="幻灯片编号占位符 3"/>
          <p:cNvSpPr>
            <a:spLocks noGrp="1"/>
          </p:cNvSpPr>
          <p:nvPr>
            <p:ph type="sldNum" sz="quarter" idx="10"/>
          </p:nvPr>
        </p:nvSpPr>
        <p:spPr/>
        <p:txBody>
          <a:bodyPr/>
          <a:lstStyle/>
          <a:p>
            <a:pPr>
              <a:defRPr/>
            </a:pPr>
            <a:fld id="{B86FF893-6A86-4FAE-94EC-4DF15A695B67}" type="slidenum">
              <a:rPr lang="zh-CN" altLang="en-US" smtClean="0"/>
              <a:pPr>
                <a:defRPr/>
              </a:pPr>
              <a:t>17</a:t>
            </a:fld>
            <a:endParaRPr lang="zh-CN" altLang="en-US"/>
          </a:p>
        </p:txBody>
      </p:sp>
    </p:spTree>
    <p:extLst>
      <p:ext uri="{BB962C8B-B14F-4D97-AF65-F5344CB8AC3E}">
        <p14:creationId xmlns:p14="http://schemas.microsoft.com/office/powerpoint/2010/main" val="11521260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微软雅黑" panose="020B0503020204020204" pitchFamily="34" charset="-122"/>
                <a:cs typeface="微软雅黑" panose="020B0503020204020204" pitchFamily="34" charset="-122"/>
              </a:rPr>
              <a:t>由这两组图可看出对于模拟攻击，宋体和黑体具有比较稳定的提取率；本算法能够抵抗锐化和增强攻击和灰度化扫描，但是对于黑白扫描和该</a:t>
            </a:r>
            <a:r>
              <a:rPr lang="en-US" altLang="zh-CN" sz="1200" kern="1200" dirty="0">
                <a:solidFill>
                  <a:schemeClr val="tx1"/>
                </a:solidFill>
                <a:effectLst/>
                <a:latin typeface="+mn-lt"/>
                <a:ea typeface="微软雅黑" panose="020B0503020204020204" pitchFamily="34" charset="-122"/>
                <a:cs typeface="微软雅黑" panose="020B0503020204020204" pitchFamily="34" charset="-122"/>
              </a:rPr>
              <a:t>APP</a:t>
            </a:r>
            <a:r>
              <a:rPr lang="zh-CN" altLang="zh-CN" sz="1200" kern="1200" dirty="0">
                <a:solidFill>
                  <a:schemeClr val="tx1"/>
                </a:solidFill>
                <a:effectLst/>
                <a:latin typeface="+mn-lt"/>
                <a:ea typeface="微软雅黑" panose="020B0503020204020204" pitchFamily="34" charset="-122"/>
                <a:cs typeface="微软雅黑" panose="020B0503020204020204" pitchFamily="34" charset="-122"/>
              </a:rPr>
              <a:t>中的自动处理设置，即叠加几种攻击的抵抗性不够强；字体大小对于本算法来说没有影响。总的来说，模拟打印扫描的结果差强人意，所有样本的水印提取率都在</a:t>
            </a:r>
            <a:r>
              <a:rPr lang="en-US" altLang="zh-CN" sz="1200" kern="1200" dirty="0">
                <a:solidFill>
                  <a:schemeClr val="tx1"/>
                </a:solidFill>
                <a:effectLst/>
                <a:latin typeface="+mn-lt"/>
                <a:ea typeface="微软雅黑" panose="020B0503020204020204" pitchFamily="34" charset="-122"/>
                <a:cs typeface="微软雅黑" panose="020B0503020204020204" pitchFamily="34" charset="-122"/>
              </a:rPr>
              <a:t>75%</a:t>
            </a:r>
            <a:r>
              <a:rPr lang="zh-CN" altLang="zh-CN" sz="1200" kern="1200" dirty="0">
                <a:solidFill>
                  <a:schemeClr val="tx1"/>
                </a:solidFill>
                <a:effectLst/>
                <a:latin typeface="+mn-lt"/>
                <a:ea typeface="微软雅黑" panose="020B0503020204020204" pitchFamily="34" charset="-122"/>
                <a:cs typeface="微软雅黑" panose="020B0503020204020204" pitchFamily="34" charset="-122"/>
              </a:rPr>
              <a:t>以上，对于单一的攻击，水印提取率可达到</a:t>
            </a:r>
            <a:r>
              <a:rPr lang="en-US" altLang="zh-CN" sz="1200" kern="1200" dirty="0">
                <a:solidFill>
                  <a:schemeClr val="tx1"/>
                </a:solidFill>
                <a:effectLst/>
                <a:latin typeface="+mn-lt"/>
                <a:ea typeface="微软雅黑" panose="020B0503020204020204" pitchFamily="34" charset="-122"/>
                <a:cs typeface="微软雅黑" panose="020B0503020204020204" pitchFamily="34" charset="-122"/>
              </a:rPr>
              <a:t>95%</a:t>
            </a:r>
            <a:r>
              <a:rPr lang="zh-CN" altLang="zh-CN" sz="1200" kern="1200" dirty="0">
                <a:solidFill>
                  <a:schemeClr val="tx1"/>
                </a:solidFill>
                <a:effectLst/>
                <a:latin typeface="+mn-lt"/>
                <a:ea typeface="微软雅黑" panose="020B0503020204020204" pitchFamily="34" charset="-122"/>
                <a:cs typeface="微软雅黑" panose="020B0503020204020204" pitchFamily="34" charset="-122"/>
              </a:rPr>
              <a:t>以上。</a:t>
            </a:r>
            <a:endParaRPr lang="en-US" altLang="zh-CN" sz="1200" kern="1200" dirty="0">
              <a:solidFill>
                <a:schemeClr val="tx1"/>
              </a:solidFill>
              <a:effectLst/>
              <a:latin typeface="+mn-lt"/>
              <a:ea typeface="微软雅黑" panose="020B0503020204020204" pitchFamily="34" charset="-122"/>
              <a:cs typeface="微软雅黑" panose="020B0503020204020204" pitchFamily="34" charset="-122"/>
            </a:endParaRPr>
          </a:p>
          <a:p>
            <a:r>
              <a:rPr lang="zh-CN" altLang="zh-CN" sz="1200" kern="1200" dirty="0">
                <a:solidFill>
                  <a:schemeClr val="tx1"/>
                </a:solidFill>
                <a:effectLst/>
                <a:latin typeface="+mn-lt"/>
                <a:ea typeface="微软雅黑" panose="020B0503020204020204" pitchFamily="34" charset="-122"/>
                <a:cs typeface="微软雅黑" panose="020B0503020204020204" pitchFamily="34" charset="-122"/>
              </a:rPr>
              <a:t>本文使用</a:t>
            </a:r>
            <a:r>
              <a:rPr lang="en-US" altLang="zh-CN" sz="1200" kern="1200" dirty="0">
                <a:solidFill>
                  <a:schemeClr val="tx1"/>
                </a:solidFill>
                <a:effectLst/>
                <a:latin typeface="+mn-lt"/>
                <a:ea typeface="微软雅黑" panose="020B0503020204020204" pitchFamily="34" charset="-122"/>
                <a:cs typeface="微软雅黑" panose="020B0503020204020204" pitchFamily="34" charset="-122"/>
              </a:rPr>
              <a:t>HPLaserjetP1505n</a:t>
            </a:r>
            <a:r>
              <a:rPr lang="zh-CN" altLang="zh-CN" sz="1200" kern="1200" dirty="0">
                <a:solidFill>
                  <a:schemeClr val="tx1"/>
                </a:solidFill>
                <a:effectLst/>
                <a:latin typeface="+mn-lt"/>
                <a:ea typeface="微软雅黑" panose="020B0503020204020204" pitchFamily="34" charset="-122"/>
                <a:cs typeface="微软雅黑" panose="020B0503020204020204" pitchFamily="34" charset="-122"/>
              </a:rPr>
              <a:t>以</a:t>
            </a:r>
            <a:r>
              <a:rPr lang="en-US" altLang="zh-CN" sz="1200" kern="1200" dirty="0">
                <a:solidFill>
                  <a:schemeClr val="tx1"/>
                </a:solidFill>
                <a:effectLst/>
                <a:latin typeface="+mn-lt"/>
                <a:ea typeface="微软雅黑" panose="020B0503020204020204" pitchFamily="34" charset="-122"/>
                <a:cs typeface="微软雅黑" panose="020B0503020204020204" pitchFamily="34" charset="-122"/>
              </a:rPr>
              <a:t>600dpi</a:t>
            </a:r>
            <a:r>
              <a:rPr lang="zh-CN" altLang="zh-CN" sz="1200" kern="1200" dirty="0">
                <a:solidFill>
                  <a:schemeClr val="tx1"/>
                </a:solidFill>
                <a:effectLst/>
                <a:latin typeface="+mn-lt"/>
                <a:ea typeface="微软雅黑" panose="020B0503020204020204" pitchFamily="34" charset="-122"/>
                <a:cs typeface="微软雅黑" panose="020B0503020204020204" pitchFamily="34" charset="-122"/>
              </a:rPr>
              <a:t>的分辨率打印文本图像，</a:t>
            </a:r>
            <a:r>
              <a:rPr lang="en-US" altLang="zh-CN" sz="1200" kern="1200" dirty="0">
                <a:solidFill>
                  <a:schemeClr val="tx1"/>
                </a:solidFill>
                <a:effectLst/>
                <a:latin typeface="+mn-lt"/>
                <a:ea typeface="微软雅黑" panose="020B0503020204020204" pitchFamily="34" charset="-122"/>
                <a:cs typeface="微软雅黑" panose="020B0503020204020204" pitchFamily="34" charset="-122"/>
              </a:rPr>
              <a:t>RICOH MPC2500</a:t>
            </a:r>
            <a:r>
              <a:rPr lang="zh-CN" altLang="zh-CN" sz="1200" kern="1200" dirty="0">
                <a:solidFill>
                  <a:schemeClr val="tx1"/>
                </a:solidFill>
                <a:effectLst/>
                <a:latin typeface="+mn-lt"/>
                <a:ea typeface="微软雅黑" panose="020B0503020204020204" pitchFamily="34" charset="-122"/>
                <a:cs typeface="微软雅黑" panose="020B0503020204020204" pitchFamily="34" charset="-122"/>
              </a:rPr>
              <a:t>机型的扫描仪以</a:t>
            </a:r>
            <a:r>
              <a:rPr lang="en-US" altLang="zh-CN" sz="1200" kern="1200" dirty="0">
                <a:solidFill>
                  <a:schemeClr val="tx1"/>
                </a:solidFill>
                <a:effectLst/>
                <a:latin typeface="+mn-lt"/>
                <a:ea typeface="微软雅黑" panose="020B0503020204020204" pitchFamily="34" charset="-122"/>
                <a:cs typeface="微软雅黑" panose="020B0503020204020204" pitchFamily="34" charset="-122"/>
              </a:rPr>
              <a:t>600dpi</a:t>
            </a:r>
            <a:r>
              <a:rPr lang="zh-CN" altLang="zh-CN" sz="1200" kern="1200" dirty="0">
                <a:solidFill>
                  <a:schemeClr val="tx1"/>
                </a:solidFill>
                <a:effectLst/>
                <a:latin typeface="+mn-lt"/>
                <a:ea typeface="微软雅黑" panose="020B0503020204020204" pitchFamily="34" charset="-122"/>
                <a:cs typeface="微软雅黑" panose="020B0503020204020204" pitchFamily="34" charset="-122"/>
              </a:rPr>
              <a:t>彩色扫描嵌入后的文本图像</a:t>
            </a:r>
            <a:r>
              <a:rPr lang="zh-CN" altLang="zh-CN" dirty="0">
                <a:effectLst/>
              </a:rPr>
              <a:t> </a:t>
            </a:r>
            <a:endParaRPr lang="en-US" altLang="zh-CN" sz="1200" kern="1200" dirty="0">
              <a:solidFill>
                <a:schemeClr val="tx1"/>
              </a:solidFill>
              <a:effectLst/>
              <a:latin typeface="+mn-lt"/>
              <a:ea typeface="微软雅黑" panose="020B0503020204020204" pitchFamily="34" charset="-122"/>
              <a:cs typeface="微软雅黑" panose="020B0503020204020204" pitchFamily="34" charset="-122"/>
            </a:endParaRPr>
          </a:p>
          <a:p>
            <a:endParaRPr lang="zh-CN" altLang="zh-CN" sz="1200" kern="1200" dirty="0">
              <a:solidFill>
                <a:schemeClr val="tx1"/>
              </a:solidFill>
              <a:effectLst/>
              <a:latin typeface="+mn-lt"/>
              <a:ea typeface="微软雅黑" panose="020B0503020204020204" pitchFamily="34" charset="-122"/>
              <a:cs typeface="微软雅黑" panose="020B0503020204020204" pitchFamily="34" charset="-122"/>
            </a:endParaRPr>
          </a:p>
        </p:txBody>
      </p:sp>
      <p:sp>
        <p:nvSpPr>
          <p:cNvPr id="4" name="幻灯片编号占位符 3"/>
          <p:cNvSpPr>
            <a:spLocks noGrp="1"/>
          </p:cNvSpPr>
          <p:nvPr>
            <p:ph type="sldNum" sz="quarter" idx="10"/>
          </p:nvPr>
        </p:nvSpPr>
        <p:spPr/>
        <p:txBody>
          <a:bodyPr/>
          <a:lstStyle/>
          <a:p>
            <a:pPr>
              <a:defRPr/>
            </a:pPr>
            <a:fld id="{B86FF893-6A86-4FAE-94EC-4DF15A695B67}" type="slidenum">
              <a:rPr lang="zh-CN" altLang="en-US" smtClean="0"/>
              <a:pPr>
                <a:defRPr/>
              </a:pPr>
              <a:t>18</a:t>
            </a:fld>
            <a:endParaRPr lang="zh-CN" altLang="en-US"/>
          </a:p>
        </p:txBody>
      </p:sp>
    </p:spTree>
    <p:extLst>
      <p:ext uri="{BB962C8B-B14F-4D97-AF65-F5344CB8AC3E}">
        <p14:creationId xmlns:p14="http://schemas.microsoft.com/office/powerpoint/2010/main" val="11253776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微软雅黑" panose="020B0503020204020204" pitchFamily="34" charset="-122"/>
              <a:cs typeface="微软雅黑" panose="020B0503020204020204" pitchFamily="34" charset="-122"/>
            </a:endParaRPr>
          </a:p>
        </p:txBody>
      </p:sp>
      <p:sp>
        <p:nvSpPr>
          <p:cNvPr id="4" name="幻灯片编号占位符 3"/>
          <p:cNvSpPr>
            <a:spLocks noGrp="1"/>
          </p:cNvSpPr>
          <p:nvPr>
            <p:ph type="sldNum" sz="quarter" idx="10"/>
          </p:nvPr>
        </p:nvSpPr>
        <p:spPr/>
        <p:txBody>
          <a:bodyPr/>
          <a:lstStyle/>
          <a:p>
            <a:pPr>
              <a:defRPr/>
            </a:pPr>
            <a:fld id="{B86FF893-6A86-4FAE-94EC-4DF15A695B67}" type="slidenum">
              <a:rPr lang="zh-CN" altLang="en-US" smtClean="0"/>
              <a:pPr>
                <a:defRPr/>
              </a:pPr>
              <a:t>19</a:t>
            </a:fld>
            <a:endParaRPr lang="zh-CN" altLang="en-US"/>
          </a:p>
        </p:txBody>
      </p:sp>
    </p:spTree>
    <p:extLst>
      <p:ext uri="{BB962C8B-B14F-4D97-AF65-F5344CB8AC3E}">
        <p14:creationId xmlns:p14="http://schemas.microsoft.com/office/powerpoint/2010/main" val="20930094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幻灯片图像占位符 1"/>
          <p:cNvSpPr>
            <a:spLocks noGrp="1" noRot="1" noChangeAspect="1" noChangeArrowheads="1" noTextEdit="1"/>
          </p:cNvSpPr>
          <p:nvPr>
            <p:ph type="sldImg" idx="4294967295"/>
          </p:nvPr>
        </p:nvSpPr>
        <p:spPr>
          <a:ln>
            <a:miter lim="800000"/>
          </a:ln>
        </p:spPr>
      </p:sp>
      <p:sp>
        <p:nvSpPr>
          <p:cNvPr id="26627" name="文本占位符 2"/>
          <p:cNvSpPr>
            <a:spLocks noGrp="1" noChangeArrowheads="1"/>
          </p:cNvSpPr>
          <p:nvPr>
            <p:ph type="body" idx="4294967295"/>
          </p:nvPr>
        </p:nvSpPr>
        <p:spPr/>
        <p:txBody>
          <a:bodyPr/>
          <a:lstStyle/>
          <a:p>
            <a:pPr eaLnBrk="1" hangingPunct="1"/>
            <a:endParaRPr lang="zh-CN" altLang="en-US" dirty="0">
              <a:ea typeface="宋体" panose="02010600030101010101" pitchFamily="2" charset="-122"/>
            </a:endParaRPr>
          </a:p>
        </p:txBody>
      </p:sp>
    </p:spTree>
    <p:extLst>
      <p:ext uri="{BB962C8B-B14F-4D97-AF65-F5344CB8AC3E}">
        <p14:creationId xmlns:p14="http://schemas.microsoft.com/office/powerpoint/2010/main" val="23822179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幻灯片图像占位符 1"/>
          <p:cNvSpPr>
            <a:spLocks noGrp="1" noRot="1" noChangeAspect="1" noChangeArrowheads="1" noTextEdit="1"/>
          </p:cNvSpPr>
          <p:nvPr>
            <p:ph type="sldImg" idx="4294967295"/>
          </p:nvPr>
        </p:nvSpPr>
        <p:spPr>
          <a:ln>
            <a:miter lim="800000"/>
          </a:ln>
        </p:spPr>
      </p:sp>
      <p:sp>
        <p:nvSpPr>
          <p:cNvPr id="26627" name="文本占位符 2"/>
          <p:cNvSpPr>
            <a:spLocks noGrp="1" noChangeArrowheads="1"/>
          </p:cNvSpPr>
          <p:nvPr>
            <p:ph type="body" idx="4294967295"/>
          </p:nvPr>
        </p:nvSpPr>
        <p:spPr/>
        <p:txBody>
          <a:bodyPr/>
          <a:lstStyle/>
          <a:p>
            <a:pPr eaLnBrk="1" hangingPunct="1"/>
            <a:endParaRPr lang="zh-CN" altLang="en-US" dirty="0">
              <a:ea typeface="宋体" panose="02010600030101010101" pitchFamily="2" charset="-122"/>
            </a:endParaRPr>
          </a:p>
        </p:txBody>
      </p:sp>
    </p:spTree>
    <p:extLst>
      <p:ext uri="{BB962C8B-B14F-4D97-AF65-F5344CB8AC3E}">
        <p14:creationId xmlns:p14="http://schemas.microsoft.com/office/powerpoint/2010/main" val="8662667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d-ID"/>
          </a:p>
        </p:txBody>
      </p:sp>
      <p:sp>
        <p:nvSpPr>
          <p:cNvPr id="4" name="Slide Number Placeholder 3"/>
          <p:cNvSpPr>
            <a:spLocks noGrp="1"/>
          </p:cNvSpPr>
          <p:nvPr>
            <p:ph type="sldNum" sz="quarter" idx="10"/>
          </p:nvPr>
        </p:nvSpPr>
        <p:spPr/>
        <p:txBody>
          <a:bodyPr/>
          <a:lstStyle/>
          <a:p>
            <a:fld id="{C4A975CF-ECE3-4B69-BB20-4BB18D97BC00}" type="slidenum">
              <a:rPr lang="id-ID" smtClean="0"/>
              <a:t>2</a:t>
            </a:fld>
            <a:endParaRPr lang="id-ID"/>
          </a:p>
        </p:txBody>
      </p:sp>
    </p:spTree>
    <p:extLst>
      <p:ext uri="{BB962C8B-B14F-4D97-AF65-F5344CB8AC3E}">
        <p14:creationId xmlns:p14="http://schemas.microsoft.com/office/powerpoint/2010/main" val="37999584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幻灯片图像占位符 1"/>
          <p:cNvSpPr>
            <a:spLocks noGrp="1" noRot="1" noChangeAspect="1" noChangeArrowheads="1" noTextEdit="1"/>
          </p:cNvSpPr>
          <p:nvPr>
            <p:ph type="sldImg" idx="4294967295"/>
          </p:nvPr>
        </p:nvSpPr>
        <p:spPr>
          <a:ln>
            <a:miter lim="800000"/>
          </a:ln>
        </p:spPr>
      </p:sp>
      <mc:AlternateContent xmlns:mc="http://schemas.openxmlformats.org/markup-compatibility/2006" xmlns:a14="http://schemas.microsoft.com/office/drawing/2010/main">
        <mc:Choice Requires="a14">
          <p:sp>
            <p:nvSpPr>
              <p:cNvPr id="26627" name="文本占位符 2"/>
              <p:cNvSpPr>
                <a:spLocks noGrp="1" noChangeArrowheads="1"/>
              </p:cNvSpPr>
              <p:nvPr>
                <p:ph type="body" idx="4294967295"/>
              </p:nvPr>
            </p:nvSpPr>
            <p:spPr/>
            <p:txBody>
              <a:bodyPr/>
              <a:lstStyle/>
              <a:p>
                <a:pPr marL="0" marR="0" indent="0" algn="l" defTabSz="914400" rtl="0" eaLnBrk="1" fontAlgn="base" latinLnBrk="0" hangingPunct="1">
                  <a:lnSpc>
                    <a:spcPct val="100000"/>
                  </a:lnSpc>
                  <a:spcBef>
                    <a:spcPct val="0"/>
                  </a:spcBef>
                  <a:spcAft>
                    <a:spcPct val="0"/>
                  </a:spcAft>
                  <a:buClrTx/>
                  <a:buSzTx/>
                  <a:buFontTx/>
                  <a:buNone/>
                  <a:tabLst/>
                  <a:defRPr/>
                </a:pPr>
                <a:r>
                  <a:rPr lang="zh-CN" altLang="zh-CN" sz="1200" kern="1200" dirty="0">
                    <a:solidFill>
                      <a:schemeClr val="tx1"/>
                    </a:solidFill>
                    <a:effectLst/>
                    <a:latin typeface="+mn-lt"/>
                    <a:ea typeface="微软雅黑" panose="020B0503020204020204" pitchFamily="34" charset="-122"/>
                    <a:cs typeface="微软雅黑" panose="020B0503020204020204" pitchFamily="34" charset="-122"/>
                  </a:rPr>
                  <a:t>以本次实验中的样本为例，选取</a:t>
                </a:r>
                <a:r>
                  <a:rPr lang="en-US" altLang="zh-CN" sz="1200" kern="1200" dirty="0">
                    <a:solidFill>
                      <a:schemeClr val="tx1"/>
                    </a:solidFill>
                    <a:effectLst/>
                    <a:latin typeface="+mn-lt"/>
                    <a:ea typeface="微软雅黑" panose="020B0503020204020204" pitchFamily="34" charset="-122"/>
                    <a:cs typeface="微软雅黑" panose="020B0503020204020204" pitchFamily="34" charset="-122"/>
                  </a:rPr>
                  <a:t>“</a:t>
                </a:r>
                <a:r>
                  <a:rPr lang="zh-CN" altLang="zh-CN" sz="1200" kern="1200" dirty="0">
                    <a:solidFill>
                      <a:schemeClr val="tx1"/>
                    </a:solidFill>
                    <a:effectLst/>
                    <a:latin typeface="+mn-lt"/>
                    <a:ea typeface="微软雅黑" panose="020B0503020204020204" pitchFamily="34" charset="-122"/>
                    <a:cs typeface="微软雅黑" panose="020B0503020204020204" pitchFamily="34" charset="-122"/>
                  </a:rPr>
                  <a:t>放鹤亭记</a:t>
                </a:r>
                <a:r>
                  <a:rPr lang="en-US" altLang="zh-CN" sz="1200" kern="1200" dirty="0">
                    <a:solidFill>
                      <a:schemeClr val="tx1"/>
                    </a:solidFill>
                    <a:effectLst/>
                    <a:latin typeface="+mn-lt"/>
                    <a:ea typeface="微软雅黑" panose="020B0503020204020204" pitchFamily="34" charset="-122"/>
                    <a:cs typeface="微软雅黑" panose="020B0503020204020204" pitchFamily="34" charset="-122"/>
                  </a:rPr>
                  <a:t>”</a:t>
                </a:r>
                <a:r>
                  <a:rPr lang="zh-CN" altLang="zh-CN" sz="1200" kern="1200" dirty="0">
                    <a:solidFill>
                      <a:schemeClr val="tx1"/>
                    </a:solidFill>
                    <a:effectLst/>
                    <a:latin typeface="+mn-lt"/>
                    <a:ea typeface="微软雅黑" panose="020B0503020204020204" pitchFamily="34" charset="-122"/>
                    <a:cs typeface="微软雅黑" panose="020B0503020204020204" pitchFamily="34" charset="-122"/>
                  </a:rPr>
                  <a:t>为文本图像载体，系统后台会对</a:t>
                </a:r>
                <a:r>
                  <a:rPr lang="en-US" altLang="zh-CN" sz="1200" kern="1200" dirty="0">
                    <a:solidFill>
                      <a:schemeClr val="tx1"/>
                    </a:solidFill>
                    <a:effectLst/>
                    <a:latin typeface="+mn-lt"/>
                    <a:ea typeface="微软雅黑" panose="020B0503020204020204" pitchFamily="34" charset="-122"/>
                    <a:cs typeface="微软雅黑" panose="020B0503020204020204" pitchFamily="34" charset="-122"/>
                  </a:rPr>
                  <a:t>“</a:t>
                </a:r>
                <a:r>
                  <a:rPr lang="zh-CN" altLang="zh-CN" sz="1200" kern="1200" dirty="0">
                    <a:solidFill>
                      <a:schemeClr val="tx1"/>
                    </a:solidFill>
                    <a:effectLst/>
                    <a:latin typeface="+mn-lt"/>
                    <a:ea typeface="微软雅黑" panose="020B0503020204020204" pitchFamily="34" charset="-122"/>
                    <a:cs typeface="微软雅黑" panose="020B0503020204020204" pitchFamily="34" charset="-122"/>
                  </a:rPr>
                  <a:t>放鹤亭记</a:t>
                </a:r>
                <a:r>
                  <a:rPr lang="en-US" altLang="zh-CN" sz="1200" kern="1200" dirty="0">
                    <a:solidFill>
                      <a:schemeClr val="tx1"/>
                    </a:solidFill>
                    <a:effectLst/>
                    <a:latin typeface="+mn-lt"/>
                    <a:ea typeface="微软雅黑" panose="020B0503020204020204" pitchFamily="34" charset="-122"/>
                    <a:cs typeface="微软雅黑" panose="020B0503020204020204" pitchFamily="34" charset="-122"/>
                  </a:rPr>
                  <a:t>”</a:t>
                </a:r>
                <a:r>
                  <a:rPr lang="zh-CN" altLang="zh-CN" sz="1200" kern="1200" dirty="0">
                    <a:solidFill>
                      <a:schemeClr val="tx1"/>
                    </a:solidFill>
                    <a:effectLst/>
                    <a:latin typeface="+mn-lt"/>
                    <a:ea typeface="微软雅黑" panose="020B0503020204020204" pitchFamily="34" charset="-122"/>
                    <a:cs typeface="微软雅黑" panose="020B0503020204020204" pitchFamily="34" charset="-122"/>
                  </a:rPr>
                  <a:t>进行二进制转换，选取前八位作为</a:t>
                </a:r>
                <a:r>
                  <a:rPr lang="en-US" altLang="zh-CN" sz="1200" kern="1200" dirty="0">
                    <a:solidFill>
                      <a:schemeClr val="tx1"/>
                    </a:solidFill>
                    <a:effectLst/>
                    <a:latin typeface="+mn-lt"/>
                    <a:ea typeface="微软雅黑" panose="020B0503020204020204" pitchFamily="34" charset="-122"/>
                    <a:cs typeface="微软雅黑" panose="020B0503020204020204" pitchFamily="34" charset="-122"/>
                  </a:rPr>
                  <a:t>mask = 01110011</a:t>
                </a:r>
                <a:r>
                  <a:rPr lang="zh-CN" altLang="zh-CN" sz="1200" kern="1200" dirty="0">
                    <a:solidFill>
                      <a:schemeClr val="tx1"/>
                    </a:solidFill>
                    <a:effectLst/>
                    <a:latin typeface="+mn-lt"/>
                    <a:ea typeface="微软雅黑" panose="020B0503020204020204" pitchFamily="34" charset="-122"/>
                    <a:cs typeface="微软雅黑" panose="020B0503020204020204" pitchFamily="34" charset="-122"/>
                  </a:rPr>
                  <a:t>，嵌入信息</a:t>
                </a:r>
                <a:r>
                  <a:rPr lang="en-US" altLang="zh-CN" sz="1200" kern="1200" dirty="0">
                    <a:solidFill>
                      <a:schemeClr val="tx1"/>
                    </a:solidFill>
                    <a:effectLst/>
                    <a:latin typeface="+mn-lt"/>
                    <a:ea typeface="微软雅黑" panose="020B0503020204020204" pitchFamily="34" charset="-122"/>
                    <a:cs typeface="微软雅黑" panose="020B0503020204020204" pitchFamily="34" charset="-122"/>
                  </a:rPr>
                  <a:t>w</a:t>
                </a:r>
                <a:r>
                  <a:rPr lang="zh-CN" altLang="zh-CN" sz="1200" kern="1200" dirty="0">
                    <a:solidFill>
                      <a:schemeClr val="tx1"/>
                    </a:solidFill>
                    <a:effectLst/>
                    <a:latin typeface="+mn-lt"/>
                    <a:ea typeface="微软雅黑" panose="020B0503020204020204" pitchFamily="34" charset="-122"/>
                    <a:cs typeface="微软雅黑" panose="020B0503020204020204" pitchFamily="34" charset="-122"/>
                  </a:rPr>
                  <a:t>为</a:t>
                </a:r>
                <a:r>
                  <a:rPr lang="en-US" altLang="zh-CN" sz="1200" kern="1200" dirty="0">
                    <a:solidFill>
                      <a:schemeClr val="tx1"/>
                    </a:solidFill>
                    <a:effectLst/>
                    <a:latin typeface="+mn-lt"/>
                    <a:ea typeface="微软雅黑" panose="020B0503020204020204" pitchFamily="34" charset="-122"/>
                    <a:cs typeface="微软雅黑" panose="020B0503020204020204" pitchFamily="34" charset="-122"/>
                  </a:rPr>
                  <a:t>“</a:t>
                </a:r>
                <a:r>
                  <a:rPr lang="en-US" altLang="zh-CN" sz="1200" kern="1200" dirty="0" err="1">
                    <a:solidFill>
                      <a:schemeClr val="tx1"/>
                    </a:solidFill>
                    <a:effectLst/>
                    <a:latin typeface="+mn-lt"/>
                    <a:ea typeface="微软雅黑" panose="020B0503020204020204" pitchFamily="34" charset="-122"/>
                    <a:cs typeface="微软雅黑" panose="020B0503020204020204" pitchFamily="34" charset="-122"/>
                  </a:rPr>
                  <a:t>abc</a:t>
                </a:r>
                <a:r>
                  <a:rPr lang="en-US" altLang="zh-CN" sz="1200" kern="1200" dirty="0">
                    <a:solidFill>
                      <a:schemeClr val="tx1"/>
                    </a:solidFill>
                    <a:effectLst/>
                    <a:latin typeface="+mn-lt"/>
                    <a:ea typeface="微软雅黑" panose="020B0503020204020204" pitchFamily="34" charset="-122"/>
                    <a:cs typeface="微软雅黑" panose="020B0503020204020204" pitchFamily="34" charset="-122"/>
                  </a:rPr>
                  <a:t>”</a:t>
                </a:r>
                <a:r>
                  <a:rPr lang="zh-CN" altLang="zh-CN" sz="1200" kern="1200" dirty="0">
                    <a:solidFill>
                      <a:schemeClr val="tx1"/>
                    </a:solidFill>
                    <a:effectLst/>
                    <a:latin typeface="+mn-lt"/>
                    <a:ea typeface="微软雅黑" panose="020B0503020204020204" pitchFamily="34" charset="-122"/>
                    <a:cs typeface="微软雅黑" panose="020B0503020204020204" pitchFamily="34" charset="-122"/>
                  </a:rPr>
                  <a:t>，其二进制码流为</a:t>
                </a:r>
                <a:r>
                  <a:rPr lang="en-US" altLang="zh-CN" sz="1200" kern="1200" dirty="0">
                    <a:solidFill>
                      <a:schemeClr val="tx1"/>
                    </a:solidFill>
                    <a:effectLst/>
                    <a:latin typeface="+mn-lt"/>
                    <a:ea typeface="微软雅黑" panose="020B0503020204020204" pitchFamily="34" charset="-122"/>
                    <a:cs typeface="微软雅黑" panose="020B0503020204020204" pitchFamily="34" charset="-122"/>
                  </a:rPr>
                  <a:t>011000010110001001100011</a:t>
                </a:r>
                <a:r>
                  <a:rPr lang="zh-CN" altLang="zh-CN" sz="1200" kern="1200" dirty="0">
                    <a:solidFill>
                      <a:schemeClr val="tx1"/>
                    </a:solidFill>
                    <a:effectLst/>
                    <a:latin typeface="+mn-lt"/>
                    <a:ea typeface="微软雅黑" panose="020B0503020204020204" pitchFamily="34" charset="-122"/>
                    <a:cs typeface="微软雅黑" panose="020B0503020204020204" pitchFamily="34" charset="-122"/>
                  </a:rPr>
                  <a:t>，执行 </a:t>
                </a:r>
                <a14:m>
                  <m:oMath xmlns:m="http://schemas.openxmlformats.org/officeDocument/2006/math">
                    <m:r>
                      <m:rPr>
                        <m:sty m:val="p"/>
                      </m:rPr>
                      <a:rPr lang="en-US" altLang="zh-CN" sz="1200" kern="1200">
                        <a:solidFill>
                          <a:schemeClr val="tx1"/>
                        </a:solidFill>
                        <a:effectLst/>
                        <a:latin typeface="Cambria Math" charset="0"/>
                        <a:ea typeface="微软雅黑" panose="020B0503020204020204" pitchFamily="34" charset="-122"/>
                        <a:cs typeface="微软雅黑" panose="020B0503020204020204" pitchFamily="34" charset="-122"/>
                      </a:rPr>
                      <m:t>w</m:t>
                    </m:r>
                    <m:r>
                      <a:rPr lang="en-US" altLang="zh-CN" sz="1200" kern="1200">
                        <a:solidFill>
                          <a:schemeClr val="tx1"/>
                        </a:solidFill>
                        <a:effectLst/>
                        <a:latin typeface="Cambria Math" charset="0"/>
                        <a:ea typeface="微软雅黑" panose="020B0503020204020204" pitchFamily="34" charset="-122"/>
                        <a:cs typeface="微软雅黑" panose="020B0503020204020204" pitchFamily="34" charset="-122"/>
                      </a:rPr>
                      <m:t>⨁</m:t>
                    </m:r>
                    <m:r>
                      <m:rPr>
                        <m:sty m:val="p"/>
                      </m:rPr>
                      <a:rPr lang="en-US" altLang="zh-CN" sz="1200" kern="1200">
                        <a:solidFill>
                          <a:schemeClr val="tx1"/>
                        </a:solidFill>
                        <a:effectLst/>
                        <a:latin typeface="Cambria Math" charset="0"/>
                        <a:ea typeface="微软雅黑" panose="020B0503020204020204" pitchFamily="34" charset="-122"/>
                        <a:cs typeface="微软雅黑" panose="020B0503020204020204" pitchFamily="34" charset="-122"/>
                      </a:rPr>
                      <m:t>mask</m:t>
                    </m:r>
                  </m:oMath>
                </a14:m>
                <a:r>
                  <a:rPr lang="en-US" altLang="zh-CN" sz="1200" kern="1200" dirty="0">
                    <a:solidFill>
                      <a:schemeClr val="tx1"/>
                    </a:solidFill>
                    <a:effectLst/>
                    <a:latin typeface="+mn-lt"/>
                    <a:ea typeface="微软雅黑" panose="020B0503020204020204" pitchFamily="34" charset="-122"/>
                    <a:cs typeface="微软雅黑" panose="020B0503020204020204" pitchFamily="34" charset="-122"/>
                  </a:rPr>
                  <a:t> </a:t>
                </a:r>
                <a:r>
                  <a:rPr lang="zh-CN" altLang="zh-CN" sz="1200" kern="1200" dirty="0">
                    <a:solidFill>
                      <a:schemeClr val="tx1"/>
                    </a:solidFill>
                    <a:effectLst/>
                    <a:latin typeface="+mn-lt"/>
                    <a:ea typeface="微软雅黑" panose="020B0503020204020204" pitchFamily="34" charset="-122"/>
                    <a:cs typeface="微软雅黑" panose="020B0503020204020204" pitchFamily="34" charset="-122"/>
                  </a:rPr>
                  <a:t>的操作后，真正嵌入文本图像载体的信息流为</a:t>
                </a:r>
                <a:r>
                  <a:rPr lang="en-US" altLang="zh-CN" sz="1200" kern="1200" dirty="0">
                    <a:solidFill>
                      <a:schemeClr val="tx1"/>
                    </a:solidFill>
                    <a:effectLst/>
                    <a:latin typeface="+mn-lt"/>
                    <a:ea typeface="微软雅黑" panose="020B0503020204020204" pitchFamily="34" charset="-122"/>
                    <a:cs typeface="微软雅黑" panose="020B0503020204020204" pitchFamily="34" charset="-122"/>
                  </a:rPr>
                  <a:t>011000010110001001100011</a:t>
                </a:r>
                <a:r>
                  <a:rPr lang="zh-CN" altLang="zh-CN" dirty="0">
                    <a:effectLst/>
                  </a:rPr>
                  <a:t> </a:t>
                </a:r>
                <a:endParaRPr lang="zh-CN" altLang="en-US" dirty="0">
                  <a:ea typeface="宋体" panose="02010600030101010101" pitchFamily="2" charset="-122"/>
                </a:endParaRPr>
              </a:p>
              <a:p>
                <a:pPr eaLnBrk="1" hangingPunct="1"/>
                <a:endParaRPr lang="zh-CN" altLang="en-US" dirty="0">
                  <a:ea typeface="宋体" panose="02010600030101010101" pitchFamily="2" charset="-122"/>
                </a:endParaRPr>
              </a:p>
            </p:txBody>
          </p:sp>
        </mc:Choice>
        <mc:Fallback xmlns="">
          <p:sp>
            <p:nvSpPr>
              <p:cNvPr id="26627" name="文本占位符 2"/>
              <p:cNvSpPr>
                <a:spLocks noGrp="1" noChangeArrowheads="1"/>
              </p:cNvSpPr>
              <p:nvPr>
                <p:ph type="body" idx="4294967295"/>
              </p:nvPr>
            </p:nvSpPr>
            <p:spPr/>
            <p:txBody>
              <a:bodyPr/>
              <a:lstStyle/>
              <a:p>
                <a:pPr marL="0" marR="0" indent="0" algn="l" defTabSz="914400" rtl="0" eaLnBrk="1" fontAlgn="base" latinLnBrk="0" hangingPunct="1">
                  <a:lnSpc>
                    <a:spcPct val="100000"/>
                  </a:lnSpc>
                  <a:spcBef>
                    <a:spcPct val="0"/>
                  </a:spcBef>
                  <a:spcAft>
                    <a:spcPct val="0"/>
                  </a:spcAft>
                  <a:buClrTx/>
                  <a:buSzTx/>
                  <a:buFontTx/>
                  <a:buNone/>
                  <a:tabLst/>
                  <a:defRPr/>
                </a:pPr>
                <a:r>
                  <a:rPr lang="zh-CN" altLang="zh-CN" sz="1200" kern="1200" dirty="0" smtClean="0">
                    <a:solidFill>
                      <a:schemeClr val="tx1"/>
                    </a:solidFill>
                    <a:effectLst/>
                    <a:latin typeface="+mn-lt"/>
                    <a:ea typeface="微软雅黑" panose="020B0503020204020204" pitchFamily="34" charset="-122"/>
                    <a:cs typeface="微软雅黑" panose="020B0503020204020204" pitchFamily="34" charset="-122"/>
                  </a:rPr>
                  <a:t>以本次实验中的样本为例，选取</a:t>
                </a:r>
                <a:r>
                  <a:rPr lang="en-US" altLang="zh-CN" sz="1200" kern="1200" dirty="0">
                    <a:solidFill>
                      <a:schemeClr val="tx1"/>
                    </a:solidFill>
                    <a:effectLst/>
                    <a:latin typeface="+mn-lt"/>
                    <a:ea typeface="微软雅黑" panose="020B0503020204020204" pitchFamily="34" charset="-122"/>
                    <a:cs typeface="微软雅黑" panose="020B0503020204020204" pitchFamily="34" charset="-122"/>
                  </a:rPr>
                  <a:t>“</a:t>
                </a:r>
                <a:r>
                  <a:rPr lang="zh-CN" altLang="zh-CN" sz="1200" kern="1200" dirty="0">
                    <a:solidFill>
                      <a:schemeClr val="tx1"/>
                    </a:solidFill>
                    <a:effectLst/>
                    <a:latin typeface="+mn-lt"/>
                    <a:ea typeface="微软雅黑" panose="020B0503020204020204" pitchFamily="34" charset="-122"/>
                    <a:cs typeface="微软雅黑" panose="020B0503020204020204" pitchFamily="34" charset="-122"/>
                  </a:rPr>
                  <a:t>放鹤亭记</a:t>
                </a:r>
                <a:r>
                  <a:rPr lang="en-US" altLang="zh-CN" sz="1200" kern="1200" dirty="0">
                    <a:solidFill>
                      <a:schemeClr val="tx1"/>
                    </a:solidFill>
                    <a:effectLst/>
                    <a:latin typeface="+mn-lt"/>
                    <a:ea typeface="微软雅黑" panose="020B0503020204020204" pitchFamily="34" charset="-122"/>
                    <a:cs typeface="微软雅黑" panose="020B0503020204020204" pitchFamily="34" charset="-122"/>
                  </a:rPr>
                  <a:t>”</a:t>
                </a:r>
                <a:r>
                  <a:rPr lang="zh-CN" altLang="zh-CN" sz="1200" kern="1200" dirty="0">
                    <a:solidFill>
                      <a:schemeClr val="tx1"/>
                    </a:solidFill>
                    <a:effectLst/>
                    <a:latin typeface="+mn-lt"/>
                    <a:ea typeface="微软雅黑" panose="020B0503020204020204" pitchFamily="34" charset="-122"/>
                    <a:cs typeface="微软雅黑" panose="020B0503020204020204" pitchFamily="34" charset="-122"/>
                  </a:rPr>
                  <a:t>为文本图像载体，系统后台会对</a:t>
                </a:r>
                <a:r>
                  <a:rPr lang="en-US" altLang="zh-CN" sz="1200" kern="1200" dirty="0">
                    <a:solidFill>
                      <a:schemeClr val="tx1"/>
                    </a:solidFill>
                    <a:effectLst/>
                    <a:latin typeface="+mn-lt"/>
                    <a:ea typeface="微软雅黑" panose="020B0503020204020204" pitchFamily="34" charset="-122"/>
                    <a:cs typeface="微软雅黑" panose="020B0503020204020204" pitchFamily="34" charset="-122"/>
                  </a:rPr>
                  <a:t>“</a:t>
                </a:r>
                <a:r>
                  <a:rPr lang="zh-CN" altLang="zh-CN" sz="1200" kern="1200" dirty="0">
                    <a:solidFill>
                      <a:schemeClr val="tx1"/>
                    </a:solidFill>
                    <a:effectLst/>
                    <a:latin typeface="+mn-lt"/>
                    <a:ea typeface="微软雅黑" panose="020B0503020204020204" pitchFamily="34" charset="-122"/>
                    <a:cs typeface="微软雅黑" panose="020B0503020204020204" pitchFamily="34" charset="-122"/>
                  </a:rPr>
                  <a:t>放鹤亭记</a:t>
                </a:r>
                <a:r>
                  <a:rPr lang="en-US" altLang="zh-CN" sz="1200" kern="1200" dirty="0">
                    <a:solidFill>
                      <a:schemeClr val="tx1"/>
                    </a:solidFill>
                    <a:effectLst/>
                    <a:latin typeface="+mn-lt"/>
                    <a:ea typeface="微软雅黑" panose="020B0503020204020204" pitchFamily="34" charset="-122"/>
                    <a:cs typeface="微软雅黑" panose="020B0503020204020204" pitchFamily="34" charset="-122"/>
                  </a:rPr>
                  <a:t>”</a:t>
                </a:r>
                <a:r>
                  <a:rPr lang="zh-CN" altLang="zh-CN" sz="1200" kern="1200" dirty="0">
                    <a:solidFill>
                      <a:schemeClr val="tx1"/>
                    </a:solidFill>
                    <a:effectLst/>
                    <a:latin typeface="+mn-lt"/>
                    <a:ea typeface="微软雅黑" panose="020B0503020204020204" pitchFamily="34" charset="-122"/>
                    <a:cs typeface="微软雅黑" panose="020B0503020204020204" pitchFamily="34" charset="-122"/>
                  </a:rPr>
                  <a:t>进行二进制转换，选取前八位作为</a:t>
                </a:r>
                <a:r>
                  <a:rPr lang="en-US" altLang="zh-CN" sz="1200" kern="1200" dirty="0">
                    <a:solidFill>
                      <a:schemeClr val="tx1"/>
                    </a:solidFill>
                    <a:effectLst/>
                    <a:latin typeface="+mn-lt"/>
                    <a:ea typeface="微软雅黑" panose="020B0503020204020204" pitchFamily="34" charset="-122"/>
                    <a:cs typeface="微软雅黑" panose="020B0503020204020204" pitchFamily="34" charset="-122"/>
                  </a:rPr>
                  <a:t>mask = 01110011</a:t>
                </a:r>
                <a:r>
                  <a:rPr lang="zh-CN" altLang="zh-CN" sz="1200" kern="1200" dirty="0">
                    <a:solidFill>
                      <a:schemeClr val="tx1"/>
                    </a:solidFill>
                    <a:effectLst/>
                    <a:latin typeface="+mn-lt"/>
                    <a:ea typeface="微软雅黑" panose="020B0503020204020204" pitchFamily="34" charset="-122"/>
                    <a:cs typeface="微软雅黑" panose="020B0503020204020204" pitchFamily="34" charset="-122"/>
                  </a:rPr>
                  <a:t>，嵌入信息</a:t>
                </a:r>
                <a:r>
                  <a:rPr lang="en-US" altLang="zh-CN" sz="1200" kern="1200" dirty="0">
                    <a:solidFill>
                      <a:schemeClr val="tx1"/>
                    </a:solidFill>
                    <a:effectLst/>
                    <a:latin typeface="+mn-lt"/>
                    <a:ea typeface="微软雅黑" panose="020B0503020204020204" pitchFamily="34" charset="-122"/>
                    <a:cs typeface="微软雅黑" panose="020B0503020204020204" pitchFamily="34" charset="-122"/>
                  </a:rPr>
                  <a:t>w</a:t>
                </a:r>
                <a:r>
                  <a:rPr lang="zh-CN" altLang="zh-CN" sz="1200" kern="1200" dirty="0">
                    <a:solidFill>
                      <a:schemeClr val="tx1"/>
                    </a:solidFill>
                    <a:effectLst/>
                    <a:latin typeface="+mn-lt"/>
                    <a:ea typeface="微软雅黑" panose="020B0503020204020204" pitchFamily="34" charset="-122"/>
                    <a:cs typeface="微软雅黑" panose="020B0503020204020204" pitchFamily="34" charset="-122"/>
                  </a:rPr>
                  <a:t>为</a:t>
                </a:r>
                <a:r>
                  <a:rPr lang="en-US" altLang="zh-CN" sz="1200" kern="1200" dirty="0">
                    <a:solidFill>
                      <a:schemeClr val="tx1"/>
                    </a:solidFill>
                    <a:effectLst/>
                    <a:latin typeface="+mn-lt"/>
                    <a:ea typeface="微软雅黑" panose="020B0503020204020204" pitchFamily="34" charset="-122"/>
                    <a:cs typeface="微软雅黑" panose="020B0503020204020204" pitchFamily="34" charset="-122"/>
                  </a:rPr>
                  <a:t>“</a:t>
                </a:r>
                <a:r>
                  <a:rPr lang="en-US" altLang="zh-CN" sz="1200" kern="1200" dirty="0" err="1">
                    <a:solidFill>
                      <a:schemeClr val="tx1"/>
                    </a:solidFill>
                    <a:effectLst/>
                    <a:latin typeface="+mn-lt"/>
                    <a:ea typeface="微软雅黑" panose="020B0503020204020204" pitchFamily="34" charset="-122"/>
                    <a:cs typeface="微软雅黑" panose="020B0503020204020204" pitchFamily="34" charset="-122"/>
                  </a:rPr>
                  <a:t>abc</a:t>
                </a:r>
                <a:r>
                  <a:rPr lang="en-US" altLang="zh-CN" sz="1200" kern="1200" dirty="0">
                    <a:solidFill>
                      <a:schemeClr val="tx1"/>
                    </a:solidFill>
                    <a:effectLst/>
                    <a:latin typeface="+mn-lt"/>
                    <a:ea typeface="微软雅黑" panose="020B0503020204020204" pitchFamily="34" charset="-122"/>
                    <a:cs typeface="微软雅黑" panose="020B0503020204020204" pitchFamily="34" charset="-122"/>
                  </a:rPr>
                  <a:t>”</a:t>
                </a:r>
                <a:r>
                  <a:rPr lang="zh-CN" altLang="zh-CN" sz="1200" kern="1200" dirty="0">
                    <a:solidFill>
                      <a:schemeClr val="tx1"/>
                    </a:solidFill>
                    <a:effectLst/>
                    <a:latin typeface="+mn-lt"/>
                    <a:ea typeface="微软雅黑" panose="020B0503020204020204" pitchFamily="34" charset="-122"/>
                    <a:cs typeface="微软雅黑" panose="020B0503020204020204" pitchFamily="34" charset="-122"/>
                  </a:rPr>
                  <a:t>，其二进制码流为</a:t>
                </a:r>
                <a:r>
                  <a:rPr lang="en-US" altLang="zh-CN" sz="1200" kern="1200" dirty="0">
                    <a:solidFill>
                      <a:schemeClr val="tx1"/>
                    </a:solidFill>
                    <a:effectLst/>
                    <a:latin typeface="+mn-lt"/>
                    <a:ea typeface="微软雅黑" panose="020B0503020204020204" pitchFamily="34" charset="-122"/>
                    <a:cs typeface="微软雅黑" panose="020B0503020204020204" pitchFamily="34" charset="-122"/>
                  </a:rPr>
                  <a:t>011000010110001001100011</a:t>
                </a:r>
                <a:r>
                  <a:rPr lang="zh-CN" altLang="zh-CN" sz="1200" kern="1200" dirty="0">
                    <a:solidFill>
                      <a:schemeClr val="tx1"/>
                    </a:solidFill>
                    <a:effectLst/>
                    <a:latin typeface="+mn-lt"/>
                    <a:ea typeface="微软雅黑" panose="020B0503020204020204" pitchFamily="34" charset="-122"/>
                    <a:cs typeface="微软雅黑" panose="020B0503020204020204" pitchFamily="34" charset="-122"/>
                  </a:rPr>
                  <a:t>，执行 </a:t>
                </a:r>
                <a:r>
                  <a:rPr lang="en-US" altLang="zh-CN" sz="1200" i="0" kern="1200">
                    <a:solidFill>
                      <a:schemeClr val="tx1"/>
                    </a:solidFill>
                    <a:effectLst/>
                    <a:latin typeface="Cambria Math" charset="0"/>
                    <a:ea typeface="微软雅黑" panose="020B0503020204020204" pitchFamily="34" charset="-122"/>
                    <a:cs typeface="微软雅黑" panose="020B0503020204020204" pitchFamily="34" charset="-122"/>
                  </a:rPr>
                  <a:t>w⨁mask</a:t>
                </a:r>
                <a:r>
                  <a:rPr lang="en-US" altLang="zh-CN" sz="1200" kern="1200" dirty="0">
                    <a:solidFill>
                      <a:schemeClr val="tx1"/>
                    </a:solidFill>
                    <a:effectLst/>
                    <a:latin typeface="+mn-lt"/>
                    <a:ea typeface="微软雅黑" panose="020B0503020204020204" pitchFamily="34" charset="-122"/>
                    <a:cs typeface="微软雅黑" panose="020B0503020204020204" pitchFamily="34" charset="-122"/>
                  </a:rPr>
                  <a:t> </a:t>
                </a:r>
                <a:r>
                  <a:rPr lang="zh-CN" altLang="zh-CN" sz="1200" kern="1200" dirty="0">
                    <a:solidFill>
                      <a:schemeClr val="tx1"/>
                    </a:solidFill>
                    <a:effectLst/>
                    <a:latin typeface="+mn-lt"/>
                    <a:ea typeface="微软雅黑" panose="020B0503020204020204" pitchFamily="34" charset="-122"/>
                    <a:cs typeface="微软雅黑" panose="020B0503020204020204" pitchFamily="34" charset="-122"/>
                  </a:rPr>
                  <a:t>的操作后，真正嵌入文本图像载体的信息流为</a:t>
                </a:r>
                <a:r>
                  <a:rPr lang="en-US" altLang="zh-CN" sz="1200" kern="1200" dirty="0">
                    <a:solidFill>
                      <a:schemeClr val="tx1"/>
                    </a:solidFill>
                    <a:effectLst/>
                    <a:latin typeface="+mn-lt"/>
                    <a:ea typeface="微软雅黑" panose="020B0503020204020204" pitchFamily="34" charset="-122"/>
                    <a:cs typeface="微软雅黑" panose="020B0503020204020204" pitchFamily="34" charset="-122"/>
                  </a:rPr>
                  <a:t>011000010110001001100011</a:t>
                </a:r>
                <a:r>
                  <a:rPr lang="zh-CN" altLang="zh-CN" dirty="0">
                    <a:effectLst/>
                  </a:rPr>
                  <a:t> </a:t>
                </a:r>
                <a:endParaRPr lang="zh-CN" altLang="en-US" dirty="0" smtClean="0">
                  <a:ea typeface="宋体" panose="02010600030101010101" pitchFamily="2" charset="-122"/>
                </a:endParaRPr>
              </a:p>
              <a:p>
                <a:pPr eaLnBrk="1" hangingPunct="1"/>
                <a:endParaRPr lang="zh-CN" altLang="en-US" dirty="0" smtClean="0">
                  <a:ea typeface="宋体" panose="02010600030101010101" pitchFamily="2" charset="-122"/>
                </a:endParaRPr>
              </a:p>
            </p:txBody>
          </p:sp>
        </mc:Fallback>
      </mc:AlternateContent>
    </p:spTree>
    <p:extLst>
      <p:ext uri="{BB962C8B-B14F-4D97-AF65-F5344CB8AC3E}">
        <p14:creationId xmlns:p14="http://schemas.microsoft.com/office/powerpoint/2010/main" val="129079210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微软雅黑" panose="020B0503020204020204" pitchFamily="34" charset="-122"/>
                <a:cs typeface="微软雅黑" panose="020B0503020204020204" pitchFamily="34" charset="-122"/>
              </a:rPr>
              <a:t>嵌入时间与水印长度成正比关系，随着水印长度增加，需要计算的时间在增长，系统需要响应的时间更久，但水印提取的时间与水印长度没有明显的相关性。总的来说，水印提取时间要短于水印嵌入时间，且基本控制在</a:t>
            </a:r>
            <a:r>
              <a:rPr lang="en-US" altLang="zh-CN" sz="1200" kern="1200" dirty="0">
                <a:solidFill>
                  <a:schemeClr val="tx1"/>
                </a:solidFill>
                <a:effectLst/>
                <a:latin typeface="+mn-lt"/>
                <a:ea typeface="微软雅黑" panose="020B0503020204020204" pitchFamily="34" charset="-122"/>
                <a:cs typeface="微软雅黑" panose="020B0503020204020204" pitchFamily="34" charset="-122"/>
              </a:rPr>
              <a:t>20s</a:t>
            </a:r>
            <a:r>
              <a:rPr lang="zh-CN" altLang="zh-CN" sz="1200" kern="1200" dirty="0">
                <a:solidFill>
                  <a:schemeClr val="tx1"/>
                </a:solidFill>
                <a:effectLst/>
                <a:latin typeface="+mn-lt"/>
                <a:ea typeface="微软雅黑" panose="020B0503020204020204" pitchFamily="34" charset="-122"/>
                <a:cs typeface="微软雅黑" panose="020B0503020204020204" pitchFamily="34" charset="-122"/>
              </a:rPr>
              <a:t>以内</a:t>
            </a:r>
            <a:r>
              <a:rPr lang="zh-CN" altLang="zh-CN" dirty="0">
                <a:effectLst/>
              </a:rPr>
              <a:t> </a:t>
            </a:r>
            <a:endParaRPr lang="en-US" altLang="zh-CN" dirty="0">
              <a:effectLst/>
            </a:endParaRPr>
          </a:p>
          <a:p>
            <a:endParaRPr kumimoji="1" lang="zh-CN" altLang="en-US" dirty="0"/>
          </a:p>
        </p:txBody>
      </p:sp>
      <p:sp>
        <p:nvSpPr>
          <p:cNvPr id="4" name="幻灯片编号占位符 3"/>
          <p:cNvSpPr>
            <a:spLocks noGrp="1"/>
          </p:cNvSpPr>
          <p:nvPr>
            <p:ph type="sldNum" sz="quarter" idx="10"/>
          </p:nvPr>
        </p:nvSpPr>
        <p:spPr/>
        <p:txBody>
          <a:bodyPr/>
          <a:lstStyle/>
          <a:p>
            <a:pPr>
              <a:defRPr/>
            </a:pPr>
            <a:fld id="{B86FF893-6A86-4FAE-94EC-4DF15A695B67}" type="slidenum">
              <a:rPr lang="zh-CN" altLang="en-US" smtClean="0"/>
              <a:pPr>
                <a:defRPr/>
              </a:pPr>
              <a:t>23</a:t>
            </a:fld>
            <a:endParaRPr lang="zh-CN" altLang="en-US"/>
          </a:p>
        </p:txBody>
      </p:sp>
    </p:spTree>
    <p:extLst>
      <p:ext uri="{BB962C8B-B14F-4D97-AF65-F5344CB8AC3E}">
        <p14:creationId xmlns:p14="http://schemas.microsoft.com/office/powerpoint/2010/main" val="2236243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微软雅黑" panose="020B0503020204020204" pitchFamily="34" charset="-122"/>
                <a:cs typeface="微软雅黑" panose="020B0503020204020204" pitchFamily="34" charset="-122"/>
              </a:rPr>
              <a:t>本系统的安全性主要体现在两个方面，首先是用户登录界面，非法用户没有正确的账户密码是无法进入本系统的，虽然目前还没有实现数据库的封装处理，但是系统设计是考虑到了用户间的系统安全性，即进入系统后每个用户都是在自己的工作区进行操作，用户之间互不干扰，互不影响；其次是单独用户的潜在掩码选择，单纯的水印提取是只能得到掩码异或后的二进制信息流，但解码不出真正信息，一定程度上保护了信息的安全。</a:t>
            </a:r>
          </a:p>
          <a:p>
            <a:r>
              <a:rPr lang="zh-CN" altLang="zh-CN" sz="1200" kern="1200" dirty="0">
                <a:solidFill>
                  <a:schemeClr val="tx1"/>
                </a:solidFill>
                <a:effectLst/>
                <a:latin typeface="+mn-lt"/>
                <a:ea typeface="微软雅黑" panose="020B0503020204020204" pitchFamily="34" charset="-122"/>
                <a:cs typeface="微软雅黑" panose="020B0503020204020204" pitchFamily="34" charset="-122"/>
              </a:rPr>
              <a:t>在理论上，信息的加密倾向于</a:t>
            </a:r>
            <a:r>
              <a:rPr lang="en-US" altLang="zh-CN" sz="1200" kern="1200" dirty="0">
                <a:solidFill>
                  <a:schemeClr val="tx1"/>
                </a:solidFill>
                <a:effectLst/>
                <a:latin typeface="+mn-lt"/>
                <a:ea typeface="微软雅黑" panose="020B0503020204020204" pitchFamily="34" charset="-122"/>
                <a:cs typeface="微软雅黑" panose="020B0503020204020204" pitchFamily="34" charset="-122"/>
              </a:rPr>
              <a:t>DES</a:t>
            </a:r>
            <a:r>
              <a:rPr lang="zh-CN" altLang="zh-CN" sz="1200" kern="1200" dirty="0">
                <a:solidFill>
                  <a:schemeClr val="tx1"/>
                </a:solidFill>
                <a:effectLst/>
                <a:latin typeface="+mn-lt"/>
                <a:ea typeface="微软雅黑" panose="020B0503020204020204" pitchFamily="34" charset="-122"/>
                <a:cs typeface="微软雅黑" panose="020B0503020204020204" pitchFamily="34" charset="-122"/>
              </a:rPr>
              <a:t>加密或其他较为复杂的加密操作，但是在实际应用中，考虑到水印具有一定隐藏性，且载体容量有限，较长位数的密文大大降低了实际嵌入率，选择掩码的方式对水印信息增加一层保护，更加高效简洁的保护了信息的安全，对于整个系统而言，也提高了系统的效率。</a:t>
            </a:r>
          </a:p>
          <a:p>
            <a:endParaRPr kumimoji="1" lang="zh-CN" altLang="en-US" dirty="0"/>
          </a:p>
        </p:txBody>
      </p:sp>
      <p:sp>
        <p:nvSpPr>
          <p:cNvPr id="4" name="幻灯片编号占位符 3"/>
          <p:cNvSpPr>
            <a:spLocks noGrp="1"/>
          </p:cNvSpPr>
          <p:nvPr>
            <p:ph type="sldNum" sz="quarter" idx="10"/>
          </p:nvPr>
        </p:nvSpPr>
        <p:spPr/>
        <p:txBody>
          <a:bodyPr/>
          <a:lstStyle/>
          <a:p>
            <a:pPr>
              <a:defRPr/>
            </a:pPr>
            <a:fld id="{B86FF893-6A86-4FAE-94EC-4DF15A695B67}" type="slidenum">
              <a:rPr lang="zh-CN" altLang="en-US" smtClean="0"/>
              <a:pPr>
                <a:defRPr/>
              </a:pPr>
              <a:t>24</a:t>
            </a:fld>
            <a:endParaRPr lang="zh-CN" altLang="en-US"/>
          </a:p>
        </p:txBody>
      </p:sp>
    </p:spTree>
    <p:extLst>
      <p:ext uri="{BB962C8B-B14F-4D97-AF65-F5344CB8AC3E}">
        <p14:creationId xmlns:p14="http://schemas.microsoft.com/office/powerpoint/2010/main" val="114410893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0"/>
            <a:r>
              <a:rPr lang="zh-CN" altLang="zh-CN" sz="1200" kern="1200" dirty="0">
                <a:solidFill>
                  <a:schemeClr val="tx1"/>
                </a:solidFill>
                <a:effectLst/>
                <a:latin typeface="+mn-lt"/>
                <a:ea typeface="微软雅黑" panose="020B0503020204020204" pitchFamily="34" charset="-122"/>
                <a:cs typeface="微软雅黑" panose="020B0503020204020204" pitchFamily="34" charset="-122"/>
              </a:rPr>
              <a:t>本文设计的算法为了保证容量和一定的安全性，选择了半盲水印算法，这在实际应用中需要额外空间存储嵌入位置文件，与目前水印领域的全盲趋势有一定距离。</a:t>
            </a:r>
          </a:p>
          <a:p>
            <a:pPr lvl="0"/>
            <a:r>
              <a:rPr lang="zh-CN" altLang="zh-CN" sz="1200" kern="1200" dirty="0">
                <a:solidFill>
                  <a:schemeClr val="tx1"/>
                </a:solidFill>
                <a:effectLst/>
                <a:latin typeface="+mn-lt"/>
                <a:ea typeface="微软雅黑" panose="020B0503020204020204" pitchFamily="34" charset="-122"/>
                <a:cs typeface="微软雅黑" panose="020B0503020204020204" pitchFamily="34" charset="-122"/>
              </a:rPr>
              <a:t>水印算法对于较大字体的嵌入和提取效果远远高于较小字体，但由目前文本图像大多是小四甚至五号字体，所以在字体大小方面算法还要一定局限性。</a:t>
            </a:r>
          </a:p>
          <a:p>
            <a:pPr lvl="0"/>
            <a:r>
              <a:rPr lang="zh-CN" altLang="zh-CN" sz="1200" kern="1200" dirty="0">
                <a:solidFill>
                  <a:schemeClr val="tx1"/>
                </a:solidFill>
                <a:effectLst/>
                <a:latin typeface="+mn-lt"/>
                <a:ea typeface="微软雅黑" panose="020B0503020204020204" pitchFamily="34" charset="-122"/>
                <a:cs typeface="微软雅黑" panose="020B0503020204020204" pitchFamily="34" charset="-122"/>
              </a:rPr>
              <a:t>本文中算法仍然存在一定缺陷，效果好坏太过依赖于预处理的精确性，尤其是字符切分的模块，所以还需要更加精细的预处理操作才能保证水印的正确率。</a:t>
            </a:r>
          </a:p>
          <a:p>
            <a:endParaRPr kumimoji="1" lang="zh-CN" altLang="en-US" dirty="0"/>
          </a:p>
        </p:txBody>
      </p:sp>
      <p:sp>
        <p:nvSpPr>
          <p:cNvPr id="4" name="幻灯片编号占位符 3"/>
          <p:cNvSpPr>
            <a:spLocks noGrp="1"/>
          </p:cNvSpPr>
          <p:nvPr>
            <p:ph type="sldNum" sz="quarter" idx="10"/>
          </p:nvPr>
        </p:nvSpPr>
        <p:spPr/>
        <p:txBody>
          <a:bodyPr/>
          <a:lstStyle/>
          <a:p>
            <a:pPr>
              <a:defRPr/>
            </a:pPr>
            <a:fld id="{B86FF893-6A86-4FAE-94EC-4DF15A695B67}" type="slidenum">
              <a:rPr lang="zh-CN" altLang="en-US" smtClean="0"/>
              <a:pPr>
                <a:defRPr/>
              </a:pPr>
              <a:t>25</a:t>
            </a:fld>
            <a:endParaRPr lang="zh-CN" altLang="en-US"/>
          </a:p>
        </p:txBody>
      </p:sp>
    </p:spTree>
    <p:extLst>
      <p:ext uri="{BB962C8B-B14F-4D97-AF65-F5344CB8AC3E}">
        <p14:creationId xmlns:p14="http://schemas.microsoft.com/office/powerpoint/2010/main" val="10303258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d-ID"/>
          </a:p>
        </p:txBody>
      </p:sp>
      <p:sp>
        <p:nvSpPr>
          <p:cNvPr id="4" name="Slide Number Placeholder 3"/>
          <p:cNvSpPr>
            <a:spLocks noGrp="1"/>
          </p:cNvSpPr>
          <p:nvPr>
            <p:ph type="sldNum" sz="quarter" idx="10"/>
          </p:nvPr>
        </p:nvSpPr>
        <p:spPr/>
        <p:txBody>
          <a:bodyPr/>
          <a:lstStyle/>
          <a:p>
            <a:fld id="{C4A975CF-ECE3-4B69-BB20-4BB18D97BC00}" type="slidenum">
              <a:rPr lang="id-ID" smtClean="0"/>
              <a:t>26</a:t>
            </a:fld>
            <a:endParaRPr lang="id-ID"/>
          </a:p>
        </p:txBody>
      </p:sp>
    </p:spTree>
    <p:extLst>
      <p:ext uri="{BB962C8B-B14F-4D97-AF65-F5344CB8AC3E}">
        <p14:creationId xmlns:p14="http://schemas.microsoft.com/office/powerpoint/2010/main" val="15485486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个人的艺术创作、 数字化作品在广受流传的同时， 其作品内容也可以轻易的被复制、 被盗用， 这不仅侵害了创作者的权利和利益， 还大大打击了作者创作的积极性；另一方面， 在商业化政务和国家安全方面， 涉及的合同合约和涉密文件可以轻易地流传到各个阶层和方向，再加上打印系统的普及， 如何保证公司和国家机密信息和重要文件的完整性和保密性成为一大难题。 因此， 保障多媒体文件的完整和安全显得尤为重要。</a:t>
            </a:r>
          </a:p>
        </p:txBody>
      </p:sp>
      <p:sp>
        <p:nvSpPr>
          <p:cNvPr id="4" name="幻灯片编号占位符 3"/>
          <p:cNvSpPr>
            <a:spLocks noGrp="1"/>
          </p:cNvSpPr>
          <p:nvPr>
            <p:ph type="sldNum" sz="quarter" idx="10"/>
          </p:nvPr>
        </p:nvSpPr>
        <p:spPr/>
        <p:txBody>
          <a:bodyPr/>
          <a:lstStyle/>
          <a:p>
            <a:pPr>
              <a:defRPr/>
            </a:pPr>
            <a:fld id="{B86FF893-6A86-4FAE-94EC-4DF15A695B67}" type="slidenum">
              <a:rPr lang="zh-CN" altLang="en-US" smtClean="0"/>
              <a:pPr>
                <a:defRPr/>
              </a:pPr>
              <a:t>3</a:t>
            </a:fld>
            <a:endParaRPr lang="zh-CN" altLang="en-US"/>
          </a:p>
        </p:txBody>
      </p:sp>
    </p:spTree>
    <p:extLst>
      <p:ext uri="{BB962C8B-B14F-4D97-AF65-F5344CB8AC3E}">
        <p14:creationId xmlns:p14="http://schemas.microsoft.com/office/powerpoint/2010/main" val="13783945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eaLnBrk="1" hangingPunct="1">
              <a:lnSpc>
                <a:spcPct val="150000"/>
              </a:lnSpc>
              <a:spcBef>
                <a:spcPct val="0"/>
              </a:spcBef>
              <a:buFont typeface="Arial" panose="020B0604020202020204" pitchFamily="34" charset="0"/>
              <a:buNone/>
              <a:defRPr/>
            </a:pPr>
            <a:endParaRPr lang="zh-CN" altLang="en-US" sz="900" b="1" noProof="1">
              <a:solidFill>
                <a:srgbClr val="404040"/>
              </a:solidFill>
              <a:latin typeface="微软雅黑" panose="020B0503020204020204" pitchFamily="34" charset="-122"/>
              <a:cs typeface="微软雅黑" panose="020B0503020204020204" pitchFamily="34" charset="-122"/>
              <a:sym typeface="方正姚体" panose="02010601030101010101" pitchFamily="2" charset="-122"/>
            </a:endParaRPr>
          </a:p>
          <a:p>
            <a:pPr marL="0" indent="0" eaLnBrk="1" hangingPunct="1">
              <a:lnSpc>
                <a:spcPct val="150000"/>
              </a:lnSpc>
              <a:spcBef>
                <a:spcPct val="0"/>
              </a:spcBef>
              <a:buFont typeface="Arial" panose="020B0604020202020204" pitchFamily="34" charset="0"/>
              <a:buNone/>
              <a:defRPr/>
            </a:pPr>
            <a:r>
              <a:rPr lang="zh-CN" altLang="en-US" sz="2000" noProof="1">
                <a:solidFill>
                  <a:srgbClr val="000000"/>
                </a:solidFill>
                <a:latin typeface="微软雅黑" panose="020B0503020204020204" pitchFamily="34" charset="-122"/>
                <a:cs typeface="微软雅黑" panose="020B0503020204020204" pitchFamily="34" charset="-122"/>
                <a:sym typeface="方正姚体" panose="02010601030101010101" pitchFamily="2" charset="-122"/>
              </a:rPr>
              <a:t>数字水印信息的作用</a:t>
            </a:r>
            <a:endParaRPr lang="en-US" altLang="zh-CN" sz="2000" noProof="1">
              <a:solidFill>
                <a:srgbClr val="000000"/>
              </a:solidFill>
              <a:latin typeface="微软雅黑" panose="020B0503020204020204" pitchFamily="34" charset="-122"/>
              <a:cs typeface="微软雅黑" panose="020B0503020204020204" pitchFamily="34" charset="-122"/>
              <a:sym typeface="方正姚体" panose="02010601030101010101" pitchFamily="2" charset="-122"/>
            </a:endParaRPr>
          </a:p>
          <a:p>
            <a:pPr marL="0" indent="0" eaLnBrk="1" hangingPunct="1">
              <a:lnSpc>
                <a:spcPct val="150000"/>
              </a:lnSpc>
              <a:spcBef>
                <a:spcPct val="0"/>
              </a:spcBef>
              <a:buFont typeface="Arial" panose="020B0604020202020204" pitchFamily="34" charset="0"/>
              <a:buNone/>
              <a:defRPr/>
            </a:pPr>
            <a:r>
              <a:rPr lang="zh-CN" altLang="en-US" sz="1200" spc="300" noProof="1">
                <a:solidFill>
                  <a:srgbClr val="404040"/>
                </a:solidFill>
                <a:latin typeface="微软雅黑" panose="020B0503020204020204" pitchFamily="34" charset="-122"/>
                <a:cs typeface="微软雅黑" panose="020B0503020204020204" pitchFamily="34" charset="-122"/>
                <a:sym typeface="+mn-ea"/>
              </a:rPr>
              <a:t>嵌入在多媒体作品中</a:t>
            </a:r>
            <a:endParaRPr lang="en-US" altLang="zh-CN" sz="1200" spc="300" noProof="1">
              <a:solidFill>
                <a:srgbClr val="404040"/>
              </a:solidFill>
              <a:latin typeface="微软雅黑" panose="020B0503020204020204" pitchFamily="34" charset="-122"/>
              <a:cs typeface="微软雅黑" panose="020B0503020204020204" pitchFamily="34" charset="-122"/>
              <a:sym typeface="+mn-ea"/>
            </a:endParaRPr>
          </a:p>
          <a:p>
            <a:pPr marL="0" indent="0" eaLnBrk="1" hangingPunct="1">
              <a:lnSpc>
                <a:spcPct val="150000"/>
              </a:lnSpc>
              <a:spcBef>
                <a:spcPct val="0"/>
              </a:spcBef>
              <a:buFont typeface="Arial" panose="020B0604020202020204" pitchFamily="34" charset="0"/>
              <a:buNone/>
              <a:defRPr/>
            </a:pPr>
            <a:r>
              <a:rPr lang="zh-CN" altLang="en-US" sz="1200" spc="300" noProof="1">
                <a:solidFill>
                  <a:srgbClr val="404040"/>
                </a:solidFill>
                <a:latin typeface="微软雅黑" panose="020B0503020204020204" pitchFamily="34" charset="-122"/>
                <a:cs typeface="微软雅黑" panose="020B0503020204020204" pitchFamily="34" charset="-122"/>
                <a:sym typeface="+mn-ea"/>
              </a:rPr>
              <a:t>不破坏原本多媒体文件的完整性</a:t>
            </a:r>
            <a:endParaRPr lang="en-US" altLang="zh-CN" sz="1200" spc="300" noProof="1">
              <a:solidFill>
                <a:srgbClr val="404040"/>
              </a:solidFill>
              <a:latin typeface="微软雅黑" panose="020B0503020204020204" pitchFamily="34" charset="-122"/>
              <a:cs typeface="微软雅黑" panose="020B0503020204020204" pitchFamily="34" charset="-122"/>
              <a:sym typeface="+mn-ea"/>
            </a:endParaRPr>
          </a:p>
          <a:p>
            <a:pPr marL="0" indent="0" eaLnBrk="1" hangingPunct="1">
              <a:lnSpc>
                <a:spcPct val="150000"/>
              </a:lnSpc>
              <a:spcBef>
                <a:spcPct val="0"/>
              </a:spcBef>
              <a:buFont typeface="Arial" panose="020B0604020202020204" pitchFamily="34" charset="0"/>
              <a:buNone/>
              <a:defRPr/>
            </a:pPr>
            <a:r>
              <a:rPr lang="zh-CN" altLang="en-US" sz="1200" spc="300" noProof="1">
                <a:solidFill>
                  <a:srgbClr val="404040"/>
                </a:solidFill>
                <a:latin typeface="微软雅黑" panose="020B0503020204020204" pitchFamily="34" charset="-122"/>
                <a:cs typeface="微软雅黑" panose="020B0503020204020204" pitchFamily="34" charset="-122"/>
                <a:sym typeface="+mn-ea"/>
              </a:rPr>
              <a:t>作为名片或标记</a:t>
            </a:r>
            <a:endParaRPr lang="en-US" altLang="zh-CN" sz="1200" spc="300" noProof="1">
              <a:solidFill>
                <a:srgbClr val="404040"/>
              </a:solidFill>
              <a:latin typeface="微软雅黑" panose="020B0503020204020204" pitchFamily="34" charset="-122"/>
              <a:cs typeface="微软雅黑" panose="020B0503020204020204" pitchFamily="34" charset="-122"/>
              <a:sym typeface="+mn-ea"/>
            </a:endParaRPr>
          </a:p>
          <a:p>
            <a:pPr marL="0" indent="0" eaLnBrk="1" hangingPunct="1">
              <a:lnSpc>
                <a:spcPct val="150000"/>
              </a:lnSpc>
              <a:spcBef>
                <a:spcPct val="0"/>
              </a:spcBef>
              <a:buFont typeface="Arial" panose="020B0604020202020204" pitchFamily="34" charset="0"/>
              <a:buNone/>
              <a:defRPr/>
            </a:pPr>
            <a:endParaRPr lang="en-US" altLang="zh-CN" sz="1200" spc="300" noProof="1">
              <a:solidFill>
                <a:srgbClr val="404040"/>
              </a:solidFill>
              <a:latin typeface="微软雅黑" panose="020B0503020204020204" pitchFamily="34" charset="-122"/>
              <a:cs typeface="微软雅黑" panose="020B0503020204020204" pitchFamily="34" charset="-122"/>
              <a:sym typeface="+mn-ea"/>
            </a:endParaRPr>
          </a:p>
          <a:p>
            <a:pPr marL="0" indent="0" eaLnBrk="1" hangingPunct="1">
              <a:lnSpc>
                <a:spcPct val="150000"/>
              </a:lnSpc>
              <a:spcBef>
                <a:spcPct val="0"/>
              </a:spcBef>
              <a:buFont typeface="Arial" panose="020B0604020202020204" pitchFamily="34" charset="0"/>
              <a:buNone/>
              <a:defRPr/>
            </a:pPr>
            <a:r>
              <a:rPr lang="zh-CN" altLang="en-US" sz="1200" spc="300" noProof="1">
                <a:solidFill>
                  <a:srgbClr val="404040"/>
                </a:solidFill>
                <a:latin typeface="微软雅黑" panose="020B0503020204020204" pitchFamily="34" charset="-122"/>
                <a:cs typeface="微软雅黑" panose="020B0503020204020204" pitchFamily="34" charset="-122"/>
                <a:sym typeface="+mn-ea"/>
              </a:rPr>
              <a:t>文本文档操作</a:t>
            </a:r>
            <a:r>
              <a:rPr lang="en-US" altLang="zh-CN" sz="1200" spc="300" noProof="1">
                <a:solidFill>
                  <a:srgbClr val="404040"/>
                </a:solidFill>
                <a:latin typeface="微软雅黑" panose="020B0503020204020204" pitchFamily="34" charset="-122"/>
                <a:cs typeface="微软雅黑" panose="020B0503020204020204" pitchFamily="34" charset="-122"/>
                <a:sym typeface="+mn-ea"/>
              </a:rPr>
              <a:t>——</a:t>
            </a:r>
            <a:r>
              <a:rPr lang="zh-CN" altLang="en-US" sz="1200" spc="300" noProof="1">
                <a:solidFill>
                  <a:srgbClr val="404040"/>
                </a:solidFill>
                <a:latin typeface="微软雅黑" panose="020B0503020204020204" pitchFamily="34" charset="-122"/>
                <a:cs typeface="微软雅黑" panose="020B0503020204020204" pitchFamily="34" charset="-122"/>
                <a:sym typeface="+mn-ea"/>
              </a:rPr>
              <a:t>冗余度过小</a:t>
            </a:r>
            <a:endParaRPr lang="en-US" altLang="zh-CN" sz="1400" noProof="1">
              <a:solidFill>
                <a:srgbClr val="404040"/>
              </a:solidFill>
              <a:latin typeface="微软雅黑" panose="020B0503020204020204" pitchFamily="34" charset="-122"/>
              <a:cs typeface="微软雅黑" panose="020B0503020204020204" pitchFamily="34" charset="-122"/>
              <a:sym typeface="方正姚体" panose="02010601030101010101" pitchFamily="2" charset="-122"/>
            </a:endParaRPr>
          </a:p>
          <a:p>
            <a:endParaRPr kumimoji="1" lang="zh-CN" altLang="en-US" dirty="0"/>
          </a:p>
        </p:txBody>
      </p:sp>
      <p:sp>
        <p:nvSpPr>
          <p:cNvPr id="4" name="幻灯片编号占位符 3"/>
          <p:cNvSpPr>
            <a:spLocks noGrp="1"/>
          </p:cNvSpPr>
          <p:nvPr>
            <p:ph type="sldNum" sz="quarter" idx="10"/>
          </p:nvPr>
        </p:nvSpPr>
        <p:spPr/>
        <p:txBody>
          <a:bodyPr/>
          <a:lstStyle/>
          <a:p>
            <a:pPr>
              <a:defRPr/>
            </a:pPr>
            <a:fld id="{B86FF893-6A86-4FAE-94EC-4DF15A695B67}" type="slidenum">
              <a:rPr lang="zh-CN" altLang="en-US" smtClean="0"/>
              <a:pPr>
                <a:defRPr/>
              </a:pPr>
              <a:t>4</a:t>
            </a:fld>
            <a:endParaRPr lang="zh-CN" altLang="en-US"/>
          </a:p>
        </p:txBody>
      </p:sp>
    </p:spTree>
    <p:extLst>
      <p:ext uri="{BB962C8B-B14F-4D97-AF65-F5344CB8AC3E}">
        <p14:creationId xmlns:p14="http://schemas.microsoft.com/office/powerpoint/2010/main" val="1534494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幻灯片图像占位符 1"/>
          <p:cNvSpPr>
            <a:spLocks noGrp="1" noRot="1" noChangeAspect="1" noChangeArrowheads="1" noTextEdit="1"/>
          </p:cNvSpPr>
          <p:nvPr>
            <p:ph type="sldImg" idx="4294967295"/>
          </p:nvPr>
        </p:nvSpPr>
        <p:spPr>
          <a:ln>
            <a:miter lim="800000"/>
          </a:ln>
        </p:spPr>
      </p:sp>
      <p:sp>
        <p:nvSpPr>
          <p:cNvPr id="22531" name="文本占位符 2"/>
          <p:cNvSpPr>
            <a:spLocks noGrp="1" noChangeArrowheads="1"/>
          </p:cNvSpPr>
          <p:nvPr>
            <p:ph type="body" idx="4294967295"/>
          </p:nvPr>
        </p:nvSpPr>
        <p:spPr/>
        <p:txBody>
          <a:bodyPr/>
          <a:lstStyle/>
          <a:p>
            <a:pPr eaLnBrk="1" hangingPunct="1"/>
            <a:r>
              <a:rPr lang="zh-CN" altLang="en-US" sz="1200" kern="1200" dirty="0">
                <a:solidFill>
                  <a:schemeClr val="tx1"/>
                </a:solidFill>
                <a:effectLst/>
                <a:latin typeface="+mn-lt"/>
                <a:ea typeface="微软雅黑" panose="020B0503020204020204" pitchFamily="34" charset="-122"/>
                <a:cs typeface="微软雅黑" panose="020B0503020204020204" pitchFamily="34" charset="-122"/>
              </a:rPr>
              <a:t>行间距、字间距、特征编码（文字笔画方向）</a:t>
            </a:r>
            <a:r>
              <a:rPr lang="en-US" altLang="zh-CN" sz="1200" kern="1200" dirty="0">
                <a:solidFill>
                  <a:schemeClr val="tx1"/>
                </a:solidFill>
                <a:effectLst/>
                <a:latin typeface="+mn-lt"/>
                <a:ea typeface="微软雅黑" panose="020B0503020204020204" pitchFamily="34" charset="-122"/>
                <a:cs typeface="微软雅黑" panose="020B0503020204020204" pitchFamily="34" charset="-122"/>
              </a:rPr>
              <a:t>——</a:t>
            </a:r>
            <a:r>
              <a:rPr lang="zh-CN" altLang="en-US" sz="1200" kern="1200" dirty="0">
                <a:solidFill>
                  <a:schemeClr val="tx1"/>
                </a:solidFill>
                <a:effectLst/>
                <a:latin typeface="+mn-lt"/>
                <a:ea typeface="微软雅黑" panose="020B0503020204020204" pitchFamily="34" charset="-122"/>
                <a:cs typeface="微软雅黑" panose="020B0503020204020204" pitchFamily="34" charset="-122"/>
              </a:rPr>
              <a:t>无法抵御对文本内容和格式攻击</a:t>
            </a:r>
            <a:endParaRPr lang="en-US" altLang="zh-CN" sz="1200" kern="1200" dirty="0">
              <a:solidFill>
                <a:schemeClr val="tx1"/>
              </a:solidFill>
              <a:effectLst/>
              <a:latin typeface="+mn-lt"/>
              <a:ea typeface="微软雅黑" panose="020B0503020204020204" pitchFamily="34" charset="-122"/>
              <a:cs typeface="微软雅黑" panose="020B0503020204020204" pitchFamily="34" charset="-122"/>
            </a:endParaRPr>
          </a:p>
          <a:p>
            <a:pPr eaLnBrk="1" hangingPunct="1"/>
            <a:r>
              <a:rPr lang="zh-CN" altLang="en-US" sz="1200" kern="1200" dirty="0">
                <a:solidFill>
                  <a:schemeClr val="tx1"/>
                </a:solidFill>
                <a:effectLst/>
                <a:latin typeface="+mn-lt"/>
                <a:ea typeface="微软雅黑" panose="020B0503020204020204" pitchFamily="34" charset="-122"/>
                <a:cs typeface="微软雅黑" panose="020B0503020204020204" pitchFamily="34" charset="-122"/>
              </a:rPr>
              <a:t>改变句式、句义重构。不可见性好，信息隐藏量大</a:t>
            </a:r>
            <a:r>
              <a:rPr lang="en-US" altLang="zh-CN" sz="1200" kern="1200" dirty="0">
                <a:solidFill>
                  <a:schemeClr val="tx1"/>
                </a:solidFill>
                <a:effectLst/>
                <a:latin typeface="+mn-lt"/>
                <a:ea typeface="微软雅黑" panose="020B0503020204020204" pitchFamily="34" charset="-122"/>
                <a:cs typeface="微软雅黑" panose="020B0503020204020204" pitchFamily="34" charset="-122"/>
              </a:rPr>
              <a:t>——</a:t>
            </a:r>
            <a:r>
              <a:rPr lang="zh-CN" altLang="en-US" sz="1200" kern="1200" dirty="0">
                <a:solidFill>
                  <a:schemeClr val="tx1"/>
                </a:solidFill>
                <a:effectLst/>
                <a:latin typeface="+mn-lt"/>
                <a:ea typeface="微软雅黑" panose="020B0503020204020204" pitchFamily="34" charset="-122"/>
                <a:cs typeface="微软雅黑" panose="020B0503020204020204" pitchFamily="34" charset="-122"/>
              </a:rPr>
              <a:t>不适于文本内容不可更改的情况</a:t>
            </a:r>
            <a:endParaRPr lang="en-US" altLang="zh-CN" sz="1200" kern="1200" dirty="0">
              <a:solidFill>
                <a:schemeClr val="tx1"/>
              </a:solidFill>
              <a:effectLst/>
              <a:latin typeface="+mn-lt"/>
              <a:ea typeface="微软雅黑" panose="020B0503020204020204" pitchFamily="34" charset="-122"/>
              <a:cs typeface="微软雅黑" panose="020B0503020204020204" pitchFamily="34" charset="-122"/>
            </a:endParaRPr>
          </a:p>
          <a:p>
            <a:pPr eaLnBrk="1" hangingPunct="1"/>
            <a:r>
              <a:rPr lang="zh-CN" altLang="zh-CN" sz="1200" kern="1200" dirty="0">
                <a:solidFill>
                  <a:schemeClr val="tx1"/>
                </a:solidFill>
                <a:effectLst/>
                <a:latin typeface="+mn-lt"/>
                <a:ea typeface="微软雅黑" panose="020B0503020204020204" pitchFamily="34" charset="-122"/>
                <a:cs typeface="微软雅黑" panose="020B0503020204020204" pitchFamily="34" charset="-122"/>
              </a:rPr>
              <a:t>替换法是指将不同字符组之间的空隙以空格个数或其他特殊符号替换来嵌入</a:t>
            </a:r>
            <a:r>
              <a:rPr lang="zh-CN" altLang="en-US" sz="1200" kern="1200" dirty="0">
                <a:solidFill>
                  <a:schemeClr val="tx1"/>
                </a:solidFill>
                <a:effectLst/>
                <a:latin typeface="+mn-lt"/>
                <a:ea typeface="微软雅黑" panose="020B0503020204020204" pitchFamily="34" charset="-122"/>
                <a:cs typeface="微软雅黑" panose="020B0503020204020204" pitchFamily="34" charset="-122"/>
              </a:rPr>
              <a:t>（适用英文文档）</a:t>
            </a:r>
            <a:r>
              <a:rPr lang="zh-CN" altLang="zh-CN" sz="1200" kern="1200" dirty="0">
                <a:solidFill>
                  <a:schemeClr val="tx1"/>
                </a:solidFill>
                <a:effectLst/>
                <a:latin typeface="+mn-lt"/>
                <a:ea typeface="微软雅黑" panose="020B0503020204020204" pitchFamily="34" charset="-122"/>
                <a:cs typeface="微软雅黑" panose="020B0503020204020204" pitchFamily="34" charset="-122"/>
              </a:rPr>
              <a:t>；追加法则是在文本行末尾或段落末尾附加不可见编码，通过对附加的编码分析和判断来提取信息</a:t>
            </a:r>
            <a:r>
              <a:rPr lang="zh-CN" altLang="en-US" sz="1200" kern="1200" dirty="0">
                <a:solidFill>
                  <a:schemeClr val="tx1"/>
                </a:solidFill>
                <a:effectLst/>
                <a:latin typeface="+mn-lt"/>
                <a:ea typeface="微软雅黑" panose="020B0503020204020204" pitchFamily="34" charset="-122"/>
                <a:cs typeface="微软雅黑" panose="020B0503020204020204" pitchFamily="34" charset="-122"/>
              </a:rPr>
              <a:t>（信息分布不均与易被恶意破坏）</a:t>
            </a:r>
            <a:r>
              <a:rPr lang="zh-CN" altLang="zh-CN" dirty="0">
                <a:effectLst/>
              </a:rPr>
              <a:t> </a:t>
            </a:r>
            <a:endParaRPr lang="en-US" altLang="zh-CN" sz="1200" kern="1200" dirty="0">
              <a:solidFill>
                <a:schemeClr val="tx1"/>
              </a:solidFill>
              <a:effectLst/>
              <a:latin typeface="+mn-lt"/>
              <a:ea typeface="微软雅黑" panose="020B0503020204020204" pitchFamily="34" charset="-122"/>
              <a:cs typeface="微软雅黑" panose="020B0503020204020204" pitchFamily="34" charset="-122"/>
            </a:endParaRPr>
          </a:p>
          <a:p>
            <a:pPr eaLnBrk="1" hangingPunct="1"/>
            <a:endParaRPr lang="zh-CN" altLang="en-US" dirty="0">
              <a:ea typeface="宋体" panose="02010600030101010101" pitchFamily="2" charset="-122"/>
            </a:endParaRPr>
          </a:p>
        </p:txBody>
      </p:sp>
    </p:spTree>
    <p:extLst>
      <p:ext uri="{BB962C8B-B14F-4D97-AF65-F5344CB8AC3E}">
        <p14:creationId xmlns:p14="http://schemas.microsoft.com/office/powerpoint/2010/main" val="15216679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微软雅黑" panose="020B0503020204020204" pitchFamily="34" charset="-122"/>
                <a:cs typeface="微软雅黑" panose="020B0503020204020204" pitchFamily="34" charset="-122"/>
              </a:rPr>
              <a:t>如图像旋转、缩放和裁剪等，还产生了很多的不均匀的采样和量化，导致图像失真。</a:t>
            </a:r>
            <a:endParaRPr lang="en-US" altLang="zh-CN" sz="1200" kern="1200" dirty="0">
              <a:solidFill>
                <a:schemeClr val="tx1"/>
              </a:solidFill>
              <a:effectLst/>
              <a:latin typeface="+mn-lt"/>
              <a:ea typeface="微软雅黑" panose="020B0503020204020204" pitchFamily="34" charset="-122"/>
              <a:cs typeface="微软雅黑" panose="020B0503020204020204" pitchFamily="34" charset="-122"/>
            </a:endParaRPr>
          </a:p>
          <a:p>
            <a:r>
              <a:rPr lang="zh-CN" altLang="zh-CN" sz="1200" kern="1200" dirty="0">
                <a:solidFill>
                  <a:schemeClr val="tx1"/>
                </a:solidFill>
                <a:effectLst/>
                <a:latin typeface="+mn-lt"/>
                <a:ea typeface="微软雅黑" panose="020B0503020204020204" pitchFamily="34" charset="-122"/>
                <a:cs typeface="微软雅黑" panose="020B0503020204020204" pitchFamily="34" charset="-122"/>
              </a:rPr>
              <a:t>主要分为两个方面：一是几何失真，打印扫描时对原文本的旋转和大小改变等；</a:t>
            </a:r>
            <a:endParaRPr lang="en-US" altLang="zh-CN" sz="1200" kern="1200" dirty="0">
              <a:solidFill>
                <a:schemeClr val="tx1"/>
              </a:solidFill>
              <a:effectLst/>
              <a:latin typeface="+mn-lt"/>
              <a:ea typeface="微软雅黑" panose="020B0503020204020204" pitchFamily="34" charset="-122"/>
              <a:cs typeface="微软雅黑" panose="020B0503020204020204" pitchFamily="34" charset="-122"/>
            </a:endParaRPr>
          </a:p>
          <a:p>
            <a:r>
              <a:rPr lang="zh-CN" altLang="zh-CN" sz="1200" kern="1200" dirty="0">
                <a:solidFill>
                  <a:schemeClr val="tx1"/>
                </a:solidFill>
                <a:effectLst/>
                <a:latin typeface="+mn-lt"/>
                <a:ea typeface="微软雅黑" panose="020B0503020204020204" pitchFamily="34" charset="-122"/>
                <a:cs typeface="微软雅黑" panose="020B0503020204020204" pitchFamily="34" charset="-122"/>
              </a:rPr>
              <a:t>二是像素失真，主要是打印机扫描仪设备的参数设定、打印扫描时光照因素、纸张的吸墨特性和半色调技术的处理等，都会使文本图像信息大大损失</a:t>
            </a:r>
            <a:r>
              <a:rPr lang="zh-CN" altLang="zh-CN" dirty="0">
                <a:effectLst/>
              </a:rPr>
              <a:t> </a:t>
            </a:r>
            <a:endParaRPr kumimoji="1" lang="zh-CN" altLang="en-US" dirty="0"/>
          </a:p>
        </p:txBody>
      </p:sp>
      <p:sp>
        <p:nvSpPr>
          <p:cNvPr id="4" name="幻灯片编号占位符 3"/>
          <p:cNvSpPr>
            <a:spLocks noGrp="1"/>
          </p:cNvSpPr>
          <p:nvPr>
            <p:ph type="sldNum" sz="quarter" idx="10"/>
          </p:nvPr>
        </p:nvSpPr>
        <p:spPr/>
        <p:txBody>
          <a:bodyPr/>
          <a:lstStyle/>
          <a:p>
            <a:pPr>
              <a:defRPr/>
            </a:pPr>
            <a:fld id="{B86FF893-6A86-4FAE-94EC-4DF15A695B67}" type="slidenum">
              <a:rPr lang="zh-CN" altLang="en-US" smtClean="0"/>
              <a:pPr>
                <a:defRPr/>
              </a:pPr>
              <a:t>6</a:t>
            </a:fld>
            <a:endParaRPr lang="zh-CN" altLang="en-US"/>
          </a:p>
        </p:txBody>
      </p:sp>
    </p:spTree>
    <p:extLst>
      <p:ext uri="{BB962C8B-B14F-4D97-AF65-F5344CB8AC3E}">
        <p14:creationId xmlns:p14="http://schemas.microsoft.com/office/powerpoint/2010/main" val="14523540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幻灯片图像占位符 1"/>
          <p:cNvSpPr>
            <a:spLocks noGrp="1" noRot="1" noChangeAspect="1" noChangeArrowheads="1" noTextEdit="1"/>
          </p:cNvSpPr>
          <p:nvPr>
            <p:ph type="sldImg" idx="4294967295"/>
          </p:nvPr>
        </p:nvSpPr>
        <p:spPr>
          <a:ln>
            <a:miter lim="800000"/>
          </a:ln>
        </p:spPr>
      </p:sp>
      <p:sp>
        <p:nvSpPr>
          <p:cNvPr id="17411" name="文本占位符 2"/>
          <p:cNvSpPr>
            <a:spLocks noGrp="1" noChangeArrowheads="1"/>
          </p:cNvSpPr>
          <p:nvPr>
            <p:ph type="body" idx="4294967295"/>
          </p:nvPr>
        </p:nvSpPr>
        <p:spPr/>
        <p:txBody>
          <a:bodyPr/>
          <a:lstStyle/>
          <a:p>
            <a:pPr eaLnBrk="1" hangingPunct="1"/>
            <a:endParaRPr lang="zh-CN" altLang="en-US">
              <a:ea typeface="宋体" panose="02010600030101010101" pitchFamily="2" charset="-122"/>
            </a:endParaRPr>
          </a:p>
        </p:txBody>
      </p:sp>
    </p:spTree>
    <p:extLst>
      <p:ext uri="{BB962C8B-B14F-4D97-AF65-F5344CB8AC3E}">
        <p14:creationId xmlns:p14="http://schemas.microsoft.com/office/powerpoint/2010/main" val="585116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幻灯片图像占位符 1"/>
          <p:cNvSpPr>
            <a:spLocks noGrp="1" noRot="1" noChangeAspect="1" noChangeArrowheads="1" noTextEdit="1"/>
          </p:cNvSpPr>
          <p:nvPr>
            <p:ph type="sldImg" idx="4294967295"/>
          </p:nvPr>
        </p:nvSpPr>
        <p:spPr>
          <a:ln>
            <a:miter lim="800000"/>
          </a:ln>
        </p:spPr>
      </p:sp>
      <p:sp>
        <p:nvSpPr>
          <p:cNvPr id="17411" name="文本占位符 2"/>
          <p:cNvSpPr>
            <a:spLocks noGrp="1" noChangeArrowheads="1"/>
          </p:cNvSpPr>
          <p:nvPr>
            <p:ph type="body" idx="4294967295"/>
          </p:nvPr>
        </p:nvSpPr>
        <p:spPr/>
        <p:txBody>
          <a:bodyPr/>
          <a:lstStyle/>
          <a:p>
            <a:pPr eaLnBrk="1" hangingPunct="1"/>
            <a:r>
              <a:rPr lang="zh-CN" altLang="zh-CN" sz="1200" kern="1200" dirty="0">
                <a:solidFill>
                  <a:schemeClr val="tx1"/>
                </a:solidFill>
                <a:effectLst/>
                <a:latin typeface="+mn-lt"/>
                <a:ea typeface="微软雅黑" panose="020B0503020204020204" pitchFamily="34" charset="-122"/>
                <a:cs typeface="微软雅黑" panose="020B0503020204020204" pitchFamily="34" charset="-122"/>
              </a:rPr>
              <a:t>在图像预处理部分，主要是恢复图像在打印扫描过程中造成的失真</a:t>
            </a:r>
            <a:r>
              <a:rPr lang="en-US" altLang="zh-CN" sz="1200" kern="1200" baseline="30000" dirty="0">
                <a:solidFill>
                  <a:schemeClr val="tx1"/>
                </a:solidFill>
                <a:effectLst/>
                <a:latin typeface="+mn-lt"/>
                <a:ea typeface="微软雅黑" panose="020B0503020204020204" pitchFamily="34" charset="-122"/>
                <a:cs typeface="微软雅黑" panose="020B0503020204020204" pitchFamily="34" charset="-122"/>
              </a:rPr>
              <a:t>[27]</a:t>
            </a:r>
            <a:r>
              <a:rPr lang="zh-CN" altLang="zh-CN" sz="1200" kern="1200" dirty="0">
                <a:solidFill>
                  <a:schemeClr val="tx1"/>
                </a:solidFill>
                <a:effectLst/>
                <a:latin typeface="+mn-lt"/>
                <a:ea typeface="微软雅黑" panose="020B0503020204020204" pitchFamily="34" charset="-122"/>
                <a:cs typeface="微软雅黑" panose="020B0503020204020204" pitchFamily="34" charset="-122"/>
              </a:rPr>
              <a:t>，其具体体现为随机噪声。由于本算法对二值文本图像的保真度要求很高，随机的椒盐噪声对后续字符切分和水印提取造成干扰，所以在提取前要充分去除噪声，抑制其干扰。但是，去除噪声的算法通常只能消除孤立噪点和面积较小的离散的噪声，对于打印扫描过程添加的大面积噪声，如污点引起的噪点集合，需要另行处理。</a:t>
            </a:r>
            <a:r>
              <a:rPr lang="zh-CN" altLang="zh-CN" dirty="0">
                <a:effectLst/>
              </a:rPr>
              <a:t> </a:t>
            </a:r>
            <a:endParaRPr lang="zh-CN" altLang="en-US" dirty="0">
              <a:ea typeface="宋体" panose="02010600030101010101" pitchFamily="2" charset="-122"/>
            </a:endParaRPr>
          </a:p>
        </p:txBody>
      </p:sp>
    </p:spTree>
    <p:extLst>
      <p:ext uri="{BB962C8B-B14F-4D97-AF65-F5344CB8AC3E}">
        <p14:creationId xmlns:p14="http://schemas.microsoft.com/office/powerpoint/2010/main" val="12838259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幻灯片图像占位符 1"/>
          <p:cNvSpPr>
            <a:spLocks noGrp="1" noRot="1" noChangeAspect="1" noChangeArrowheads="1" noTextEdit="1"/>
          </p:cNvSpPr>
          <p:nvPr>
            <p:ph type="sldImg" idx="4294967295"/>
          </p:nvPr>
        </p:nvSpPr>
        <p:spPr>
          <a:ln>
            <a:miter lim="800000"/>
          </a:ln>
        </p:spPr>
      </p:sp>
      <p:sp>
        <p:nvSpPr>
          <p:cNvPr id="17411" name="文本占位符 2"/>
          <p:cNvSpPr>
            <a:spLocks noGrp="1" noChangeArrowheads="1"/>
          </p:cNvSpPr>
          <p:nvPr>
            <p:ph type="body" idx="4294967295"/>
          </p:nvPr>
        </p:nvSpPr>
        <p:spPr/>
        <p:txBody>
          <a:bodyPr/>
          <a:lstStyle/>
          <a:p>
            <a:pPr eaLnBrk="1" hangingPunct="1"/>
            <a:r>
              <a:rPr lang="zh-CN" altLang="zh-CN" sz="1200" kern="1200" dirty="0">
                <a:solidFill>
                  <a:schemeClr val="tx1"/>
                </a:solidFill>
                <a:effectLst/>
                <a:latin typeface="+mn-lt"/>
                <a:ea typeface="微软雅黑" panose="020B0503020204020204" pitchFamily="34" charset="-122"/>
                <a:cs typeface="微软雅黑" panose="020B0503020204020204" pitchFamily="34" charset="-122"/>
              </a:rPr>
              <a:t>在图像预处理部分，主要是恢复图像在打印扫描过程中造成的失真</a:t>
            </a:r>
            <a:r>
              <a:rPr lang="en-US" altLang="zh-CN" sz="1200" kern="1200" baseline="30000" dirty="0">
                <a:solidFill>
                  <a:schemeClr val="tx1"/>
                </a:solidFill>
                <a:effectLst/>
                <a:latin typeface="+mn-lt"/>
                <a:ea typeface="微软雅黑" panose="020B0503020204020204" pitchFamily="34" charset="-122"/>
                <a:cs typeface="微软雅黑" panose="020B0503020204020204" pitchFamily="34" charset="-122"/>
              </a:rPr>
              <a:t>[27]</a:t>
            </a:r>
            <a:r>
              <a:rPr lang="zh-CN" altLang="zh-CN" sz="1200" kern="1200" dirty="0">
                <a:solidFill>
                  <a:schemeClr val="tx1"/>
                </a:solidFill>
                <a:effectLst/>
                <a:latin typeface="+mn-lt"/>
                <a:ea typeface="微软雅黑" panose="020B0503020204020204" pitchFamily="34" charset="-122"/>
                <a:cs typeface="微软雅黑" panose="020B0503020204020204" pitchFamily="34" charset="-122"/>
              </a:rPr>
              <a:t>，其具体体现为随机噪声。由于本算法对二值文本图像的保真度要求很高，随机的椒盐噪声对后续字符切分和水印提取造成干扰，所以在提取前要充分去除噪声，抑制其干扰。但是，去除噪声的算法通常只能消除孤立噪点和面积较小的离散的噪声，对于打印扫描过程添加的大面积噪声，如污点引起的噪点集合，需要另行处理。</a:t>
            </a:r>
            <a:r>
              <a:rPr lang="zh-CN" altLang="zh-CN" dirty="0">
                <a:effectLst/>
              </a:rPr>
              <a:t> </a:t>
            </a:r>
            <a:endParaRPr lang="zh-CN" altLang="en-US" dirty="0">
              <a:ea typeface="宋体" panose="02010600030101010101" pitchFamily="2" charset="-122"/>
            </a:endParaRPr>
          </a:p>
        </p:txBody>
      </p:sp>
    </p:spTree>
    <p:extLst>
      <p:ext uri="{BB962C8B-B14F-4D97-AF65-F5344CB8AC3E}">
        <p14:creationId xmlns:p14="http://schemas.microsoft.com/office/powerpoint/2010/main" val="9918576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28650" y="4767263"/>
            <a:ext cx="2057400" cy="274637"/>
          </a:xfrm>
        </p:spPr>
        <p:txBody>
          <a:bodyPr vert="horz" wrap="square" lIns="91440" tIns="45720" rIns="91440" bIns="45720" numCol="1" anchor="t" anchorCtr="0" compatLnSpc="1">
            <a:prstTxWarp prst="textNoShape">
              <a:avLst/>
            </a:prstTxWarp>
          </a:bodyPr>
          <a:lstStyle>
            <a:lvl1pPr eaLnBrk="1" hangingPunct="1">
              <a:defRPr smtClean="0">
                <a:ea typeface="宋体" panose="02010600030101010101" pitchFamily="2" charset="-122"/>
              </a:defRPr>
            </a:lvl1pPr>
          </a:lstStyle>
          <a:p>
            <a:pPr>
              <a:defRPr/>
            </a:pPr>
            <a:endParaRPr lang="zh-CN" altLang="en-US"/>
          </a:p>
        </p:txBody>
      </p:sp>
      <p:sp>
        <p:nvSpPr>
          <p:cNvPr id="3" name="Footer Placeholder 2"/>
          <p:cNvSpPr>
            <a:spLocks noGrp="1"/>
          </p:cNvSpPr>
          <p:nvPr>
            <p:ph type="ftr" sz="quarter" idx="11"/>
          </p:nvPr>
        </p:nvSpPr>
        <p:spPr/>
        <p:txBody>
          <a:bodyPr/>
          <a:lstStyle>
            <a:lvl1pPr>
              <a:defRPr/>
            </a:lvl1pPr>
          </a:lstStyle>
          <a:p>
            <a:pPr>
              <a:defRPr/>
            </a:pPr>
            <a:endParaRPr lang="zh-CN" altLang="en-US"/>
          </a:p>
        </p:txBody>
      </p:sp>
      <p:sp>
        <p:nvSpPr>
          <p:cNvPr id="4" name="Slide Number Placeholder 3"/>
          <p:cNvSpPr>
            <a:spLocks noGrp="1"/>
          </p:cNvSpPr>
          <p:nvPr>
            <p:ph type="sldNum" sz="quarter" idx="12"/>
          </p:nvPr>
        </p:nvSpPr>
        <p:spPr/>
        <p:txBody>
          <a:bodyPr/>
          <a:lstStyle>
            <a:lvl1pPr>
              <a:defRPr smtClean="0"/>
            </a:lvl1pPr>
          </a:lstStyle>
          <a:p>
            <a:pPr>
              <a:defRPr/>
            </a:pPr>
            <a:fld id="{E1EE1A14-67C4-44F6-B266-6D4410088BB5}" type="slidenum">
              <a:rPr lang="zh-CN" altLang="en-US"/>
              <a:pPr>
                <a:defRPr/>
              </a:pPr>
              <a:t>‹#›</a:t>
            </a:fld>
            <a:endParaRPr lang="zh-CN" altLang="en-US"/>
          </a:p>
        </p:txBody>
      </p:sp>
    </p:spTree>
    <p:extLst>
      <p:ext uri="{BB962C8B-B14F-4D97-AF65-F5344CB8AC3E}">
        <p14:creationId xmlns:p14="http://schemas.microsoft.com/office/powerpoint/2010/main" val="27164443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bwMode="auto">
      <p:bgPr>
        <a:blipFill dpi="0" rotWithShape="0">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554888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28650" y="273844"/>
            <a:ext cx="7886700" cy="994172"/>
          </a:xfrm>
        </p:spPr>
        <p:txBody>
          <a:bodyPr/>
          <a:lstStyle/>
          <a:p>
            <a:r>
              <a:rPr lang="zh-CN" altLang="en-US" noProof="1"/>
              <a:t>单击此处编辑母版标题样式</a:t>
            </a:r>
          </a:p>
        </p:txBody>
      </p:sp>
      <p:sp>
        <p:nvSpPr>
          <p:cNvPr id="3" name="日期占位符 2"/>
          <p:cNvSpPr>
            <a:spLocks noGrp="1"/>
          </p:cNvSpPr>
          <p:nvPr>
            <p:ph type="dt" sz="half" idx="10"/>
          </p:nvPr>
        </p:nvSpPr>
        <p:spPr bwMode="auto">
          <a:xfrm>
            <a:off x="628650" y="4767263"/>
            <a:ext cx="2057400" cy="274637"/>
          </a:xfrm>
          <a:prstGeom prst="rect">
            <a:avLst/>
          </a:prstGeom>
          <a:ln>
            <a:miter lim="800000"/>
          </a:ln>
        </p:spPr>
        <p:txBody>
          <a:bodyPr vert="horz" wrap="square" lIns="91440" tIns="45720" rIns="91440" bIns="45720" numCol="1" anchor="ctr" anchorCtr="0" compatLnSpc="1"/>
          <a:lstStyle>
            <a:lvl1pPr defTabSz="914400" eaLnBrk="1" hangingPunct="1">
              <a:buFont typeface="Arial" panose="020B0604020202020204" pitchFamily="34" charset="0"/>
              <a:buNone/>
              <a:defRPr>
                <a:latin typeface="+mn-lt"/>
                <a:ea typeface="宋体" panose="02010600030101010101" pitchFamily="2" charset="-122"/>
              </a:defRPr>
            </a:lvl1pPr>
          </a:lstStyle>
          <a:p>
            <a:pPr>
              <a:defRPr/>
            </a:pPr>
            <a:endParaRPr lang="zh-CN" altLang="en-US"/>
          </a:p>
        </p:txBody>
      </p:sp>
      <p:sp>
        <p:nvSpPr>
          <p:cNvPr id="4" name="页脚占位符 3"/>
          <p:cNvSpPr>
            <a:spLocks noGrp="1"/>
          </p:cNvSpPr>
          <p:nvPr>
            <p:ph type="ftr" sz="quarter" idx="11"/>
          </p:nvPr>
        </p:nvSpPr>
        <p:spPr bwMode="auto">
          <a:ln>
            <a:miter lim="800000"/>
          </a:ln>
        </p:spPr>
        <p:txBody>
          <a:bodyPr wrap="square" numCol="1" anchorCtr="0" compatLnSpc="1"/>
          <a:lstStyle>
            <a:lvl1pPr defTabSz="914400" fontAlgn="base">
              <a:buFont typeface="Arial" panose="020B0604020202020204" pitchFamily="34" charset="0"/>
              <a:buNone/>
              <a:defRPr noProof="0">
                <a:latin typeface="微软雅黑" panose="020B0503020204020204" pitchFamily="34" charset="-122"/>
                <a:ea typeface="宋体" panose="02010600030101010101" pitchFamily="2" charset="-122"/>
                <a:cs typeface="微软雅黑" panose="020B0503020204020204" pitchFamily="34" charset="-122"/>
              </a:defRPr>
            </a:lvl1pPr>
          </a:lstStyle>
          <a:p>
            <a:pPr>
              <a:defRPr/>
            </a:pPr>
            <a:endParaRPr lang="zh-CN" altLang="zh-CN"/>
          </a:p>
        </p:txBody>
      </p:sp>
      <p:sp>
        <p:nvSpPr>
          <p:cNvPr id="5" name="灯片编号占位符 4"/>
          <p:cNvSpPr>
            <a:spLocks noGrp="1"/>
          </p:cNvSpPr>
          <p:nvPr>
            <p:ph type="sldNum" sz="quarter" idx="12"/>
          </p:nvPr>
        </p:nvSpPr>
        <p:spPr bwMode="auto">
          <a:ln>
            <a:miter lim="800000"/>
          </a:ln>
        </p:spPr>
        <p:txBody>
          <a:bodyPr wrap="square" numCol="1" anchorCtr="0" compatLnSpc="1"/>
          <a:lstStyle>
            <a:lvl1pPr defTabSz="914400" fontAlgn="base">
              <a:buFont typeface="Arial" panose="020B0604020202020204" pitchFamily="34" charset="0"/>
              <a:buNone/>
              <a:defRPr noProof="0">
                <a:ea typeface="宋体" panose="02010600030101010101" pitchFamily="2" charset="-122"/>
              </a:defRPr>
            </a:lvl1pPr>
          </a:lstStyle>
          <a:p>
            <a:pPr>
              <a:defRPr/>
            </a:pPr>
            <a:fld id="{BEF3D62E-5CD7-4F7F-8888-54F689243974}"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4962849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pic>
        <p:nvPicPr>
          <p:cNvPr id="2" name="图片占位符 21"/>
          <p:cNvPicPr>
            <a:picLocks noChangeAspect="1"/>
          </p:cNvPicPr>
          <p:nvPr userDrawn="1"/>
        </p:nvPicPr>
        <p:blipFill>
          <a:blip r:embed="rId2">
            <a:extLst>
              <a:ext uri="{28A0092B-C50C-407E-A947-70E740481C1C}">
                <a14:useLocalDpi xmlns:a14="http://schemas.microsoft.com/office/drawing/2010/main" val="0"/>
              </a:ext>
            </a:extLst>
          </a:blip>
          <a:srcRect t="7848" b="7848"/>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矩形 2"/>
          <p:cNvSpPr/>
          <p:nvPr userDrawn="1"/>
        </p:nvSpPr>
        <p:spPr>
          <a:xfrm>
            <a:off x="457200" y="882650"/>
            <a:ext cx="8205788" cy="3405188"/>
          </a:xfrm>
          <a:prstGeom prst="rect">
            <a:avLst/>
          </a:prstGeom>
          <a:solidFill>
            <a:schemeClr val="bg1">
              <a:alpha val="70000"/>
            </a:schemeClr>
          </a:solidFill>
          <a:ln w="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4" name="矩形 3"/>
          <p:cNvSpPr/>
          <p:nvPr userDrawn="1"/>
        </p:nvSpPr>
        <p:spPr>
          <a:xfrm>
            <a:off x="693738" y="1087438"/>
            <a:ext cx="7756525" cy="2968625"/>
          </a:xfrm>
          <a:prstGeom prst="rect">
            <a:avLst/>
          </a:prstGeom>
          <a:solidFill>
            <a:srgbClr val="40404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Tree>
    <p:extLst>
      <p:ext uri="{BB962C8B-B14F-4D97-AF65-F5344CB8AC3E}">
        <p14:creationId xmlns:p14="http://schemas.microsoft.com/office/powerpoint/2010/main" val="2959960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pic>
        <p:nvPicPr>
          <p:cNvPr id="2" name="图片占位符 21"/>
          <p:cNvPicPr>
            <a:picLocks noChangeAspect="1"/>
          </p:cNvPicPr>
          <p:nvPr userDrawn="1"/>
        </p:nvPicPr>
        <p:blipFill>
          <a:blip r:embed="rId2">
            <a:extLst>
              <a:ext uri="{28A0092B-C50C-407E-A947-70E740481C1C}">
                <a14:useLocalDpi xmlns:a14="http://schemas.microsoft.com/office/drawing/2010/main" val="0"/>
              </a:ext>
            </a:extLst>
          </a:blip>
          <a:srcRect t="7848" b="7848"/>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矩形 2"/>
          <p:cNvSpPr/>
          <p:nvPr userDrawn="1"/>
        </p:nvSpPr>
        <p:spPr>
          <a:xfrm>
            <a:off x="2009775" y="-284163"/>
            <a:ext cx="5100638" cy="4200526"/>
          </a:xfrm>
          <a:prstGeom prst="rect">
            <a:avLst/>
          </a:prstGeom>
          <a:solidFill>
            <a:schemeClr val="bg1">
              <a:alpha val="70000"/>
            </a:schemeClr>
          </a:solidFill>
          <a:ln w="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4" name="矩形 3"/>
          <p:cNvSpPr/>
          <p:nvPr userDrawn="1"/>
        </p:nvSpPr>
        <p:spPr>
          <a:xfrm>
            <a:off x="2214563" y="-284163"/>
            <a:ext cx="4714875" cy="4010026"/>
          </a:xfrm>
          <a:prstGeom prst="rect">
            <a:avLst/>
          </a:prstGeom>
          <a:solidFill>
            <a:srgbClr val="40404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Tree>
    <p:extLst>
      <p:ext uri="{BB962C8B-B14F-4D97-AF65-F5344CB8AC3E}">
        <p14:creationId xmlns:p14="http://schemas.microsoft.com/office/powerpoint/2010/main" val="34130769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pic>
        <p:nvPicPr>
          <p:cNvPr id="2" name="图片占位符 21"/>
          <p:cNvPicPr>
            <a:picLocks noChangeAspect="1"/>
          </p:cNvPicPr>
          <p:nvPr userDrawn="1"/>
        </p:nvPicPr>
        <p:blipFill>
          <a:blip r:embed="rId2">
            <a:extLst>
              <a:ext uri="{28A0092B-C50C-407E-A947-70E740481C1C}">
                <a14:useLocalDpi xmlns:a14="http://schemas.microsoft.com/office/drawing/2010/main" val="0"/>
              </a:ext>
            </a:extLst>
          </a:blip>
          <a:srcRect t="7848" b="7848"/>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327657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98227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Normal Page">
    <p:spTree>
      <p:nvGrpSpPr>
        <p:cNvPr id="1" name=""/>
        <p:cNvGrpSpPr/>
        <p:nvPr/>
      </p:nvGrpSpPr>
      <p:grpSpPr>
        <a:xfrm>
          <a:off x="0" y="0"/>
          <a:ext cx="0" cy="0"/>
          <a:chOff x="0" y="0"/>
          <a:chExt cx="0" cy="0"/>
        </a:xfrm>
      </p:grpSpPr>
    </p:spTree>
    <p:extLst>
      <p:ext uri="{BB962C8B-B14F-4D97-AF65-F5344CB8AC3E}">
        <p14:creationId xmlns:p14="http://schemas.microsoft.com/office/powerpoint/2010/main" val="13022559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5" name="Footer Placeholder 4"/>
          <p:cNvSpPr>
            <a:spLocks noGrp="1"/>
          </p:cNvSpPr>
          <p:nvPr>
            <p:ph type="ftr" sz="quarter" idx="3"/>
          </p:nvPr>
        </p:nvSpPr>
        <p:spPr>
          <a:xfrm>
            <a:off x="3028950" y="4767263"/>
            <a:ext cx="3086100" cy="274637"/>
          </a:xfrm>
          <a:prstGeom prst="rect">
            <a:avLst/>
          </a:prstGeom>
        </p:spPr>
        <p:txBody>
          <a:bodyPr vert="horz" lIns="91440" tIns="45720" rIns="91440" bIns="45720" rtlCol="0" anchor="ctr"/>
          <a:lstStyle>
            <a:lvl1pPr algn="ctr" eaLnBrk="1" fontAlgn="auto" hangingPunct="1">
              <a:defRPr sz="900" noProof="1">
                <a:solidFill>
                  <a:schemeClr val="tx1">
                    <a:tint val="75000"/>
                  </a:schemeClr>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a:defRPr/>
            </a:pPr>
            <a:endParaRPr lang="zh-CN" altLang="en-US"/>
          </a:p>
        </p:txBody>
      </p:sp>
      <p:sp>
        <p:nvSpPr>
          <p:cNvPr id="6" name="Slide Number Placeholder 5"/>
          <p:cNvSpPr>
            <a:spLocks noGrp="1"/>
          </p:cNvSpPr>
          <p:nvPr>
            <p:ph type="sldNum" sz="quarter" idx="4"/>
          </p:nvPr>
        </p:nvSpPr>
        <p:spPr>
          <a:xfrm>
            <a:off x="6457950" y="4767263"/>
            <a:ext cx="2057400" cy="274637"/>
          </a:xfrm>
          <a:prstGeom prst="rect">
            <a:avLst/>
          </a:prstGeom>
        </p:spPr>
        <p:txBody>
          <a:bodyPr vert="horz" lIns="91440" tIns="45720" rIns="91440" bIns="45720" rtlCol="0" anchor="ctr"/>
          <a:lstStyle>
            <a:lvl1pPr algn="r" eaLnBrk="1" fontAlgn="auto" hangingPunct="1">
              <a:defRPr sz="900" noProof="1" smtClean="0">
                <a:solidFill>
                  <a:schemeClr val="tx1">
                    <a:tint val="75000"/>
                  </a:schemeClr>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a:defRPr/>
            </a:pPr>
            <a:fld id="{EDEEEA86-D96A-44CA-9EE4-84298454D8D7}"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Lst>
  <p:hf hdr="0" ftr="0" dt="0"/>
  <p:txStyles>
    <p:titleStyle>
      <a:lvl1pPr algn="l" defTabSz="685800" rtl="0" eaLnBrk="0" fontAlgn="base" hangingPunct="0">
        <a:lnSpc>
          <a:spcPct val="90000"/>
        </a:lnSpc>
        <a:spcBef>
          <a:spcPct val="0"/>
        </a:spcBef>
        <a:spcAft>
          <a:spcPct val="0"/>
        </a:spcAft>
        <a:defRPr sz="2400" b="1" kern="1200">
          <a:solidFill>
            <a:srgbClr val="AC411D"/>
          </a:solidFill>
          <a:latin typeface="微软雅黑" panose="020B0503020204020204" pitchFamily="34" charset="-122"/>
          <a:ea typeface="微软雅黑" panose="020B0503020204020204" pitchFamily="34" charset="-122"/>
          <a:cs typeface="微软雅黑" panose="020B0503020204020204" pitchFamily="34" charset="-122"/>
        </a:defRPr>
      </a:lvl1pPr>
      <a:lvl2pPr algn="l" defTabSz="685800" rtl="0" eaLnBrk="0" fontAlgn="base" hangingPunct="0">
        <a:lnSpc>
          <a:spcPct val="90000"/>
        </a:lnSpc>
        <a:spcBef>
          <a:spcPct val="0"/>
        </a:spcBef>
        <a:spcAft>
          <a:spcPct val="0"/>
        </a:spcAft>
        <a:defRPr sz="2400" b="1">
          <a:solidFill>
            <a:srgbClr val="AC411D"/>
          </a:solidFill>
          <a:latin typeface="微软雅黑" panose="020B0503020204020204" pitchFamily="34" charset="-122"/>
          <a:ea typeface="微软雅黑" panose="020B0503020204020204" pitchFamily="34" charset="-122"/>
        </a:defRPr>
      </a:lvl2pPr>
      <a:lvl3pPr algn="l" defTabSz="685800" rtl="0" eaLnBrk="0" fontAlgn="base" hangingPunct="0">
        <a:lnSpc>
          <a:spcPct val="90000"/>
        </a:lnSpc>
        <a:spcBef>
          <a:spcPct val="0"/>
        </a:spcBef>
        <a:spcAft>
          <a:spcPct val="0"/>
        </a:spcAft>
        <a:defRPr sz="2400" b="1">
          <a:solidFill>
            <a:srgbClr val="AC411D"/>
          </a:solidFill>
          <a:latin typeface="微软雅黑" panose="020B0503020204020204" pitchFamily="34" charset="-122"/>
          <a:ea typeface="微软雅黑" panose="020B0503020204020204" pitchFamily="34" charset="-122"/>
        </a:defRPr>
      </a:lvl3pPr>
      <a:lvl4pPr algn="l" defTabSz="685800" rtl="0" eaLnBrk="0" fontAlgn="base" hangingPunct="0">
        <a:lnSpc>
          <a:spcPct val="90000"/>
        </a:lnSpc>
        <a:spcBef>
          <a:spcPct val="0"/>
        </a:spcBef>
        <a:spcAft>
          <a:spcPct val="0"/>
        </a:spcAft>
        <a:defRPr sz="2400" b="1">
          <a:solidFill>
            <a:srgbClr val="AC411D"/>
          </a:solidFill>
          <a:latin typeface="微软雅黑" panose="020B0503020204020204" pitchFamily="34" charset="-122"/>
          <a:ea typeface="微软雅黑" panose="020B0503020204020204" pitchFamily="34" charset="-122"/>
        </a:defRPr>
      </a:lvl4pPr>
      <a:lvl5pPr algn="l" defTabSz="685800" rtl="0" eaLnBrk="0" fontAlgn="base" hangingPunct="0">
        <a:lnSpc>
          <a:spcPct val="90000"/>
        </a:lnSpc>
        <a:spcBef>
          <a:spcPct val="0"/>
        </a:spcBef>
        <a:spcAft>
          <a:spcPct val="0"/>
        </a:spcAft>
        <a:defRPr sz="2400" b="1">
          <a:solidFill>
            <a:srgbClr val="AC411D"/>
          </a:solidFill>
          <a:latin typeface="微软雅黑" panose="020B0503020204020204" pitchFamily="34" charset="-122"/>
          <a:ea typeface="微软雅黑" panose="020B0503020204020204" pitchFamily="34" charset="-122"/>
        </a:defRPr>
      </a:lvl5pPr>
      <a:lvl6pPr marL="457200" algn="l" defTabSz="685800" rtl="0" fontAlgn="base">
        <a:lnSpc>
          <a:spcPct val="90000"/>
        </a:lnSpc>
        <a:spcBef>
          <a:spcPct val="0"/>
        </a:spcBef>
        <a:spcAft>
          <a:spcPct val="0"/>
        </a:spcAft>
        <a:defRPr sz="2400" b="1">
          <a:solidFill>
            <a:srgbClr val="AC411D"/>
          </a:solidFill>
          <a:latin typeface="微软雅黑" panose="020B0503020204020204" pitchFamily="34" charset="-122"/>
          <a:ea typeface="微软雅黑" panose="020B0503020204020204" pitchFamily="34" charset="-122"/>
        </a:defRPr>
      </a:lvl6pPr>
      <a:lvl7pPr marL="914400" algn="l" defTabSz="685800" rtl="0" fontAlgn="base">
        <a:lnSpc>
          <a:spcPct val="90000"/>
        </a:lnSpc>
        <a:spcBef>
          <a:spcPct val="0"/>
        </a:spcBef>
        <a:spcAft>
          <a:spcPct val="0"/>
        </a:spcAft>
        <a:defRPr sz="2400" b="1">
          <a:solidFill>
            <a:srgbClr val="AC411D"/>
          </a:solidFill>
          <a:latin typeface="微软雅黑" panose="020B0503020204020204" pitchFamily="34" charset="-122"/>
          <a:ea typeface="微软雅黑" panose="020B0503020204020204" pitchFamily="34" charset="-122"/>
        </a:defRPr>
      </a:lvl7pPr>
      <a:lvl8pPr marL="1371600" algn="l" defTabSz="685800" rtl="0" fontAlgn="base">
        <a:lnSpc>
          <a:spcPct val="90000"/>
        </a:lnSpc>
        <a:spcBef>
          <a:spcPct val="0"/>
        </a:spcBef>
        <a:spcAft>
          <a:spcPct val="0"/>
        </a:spcAft>
        <a:defRPr sz="2400" b="1">
          <a:solidFill>
            <a:srgbClr val="AC411D"/>
          </a:solidFill>
          <a:latin typeface="微软雅黑" panose="020B0503020204020204" pitchFamily="34" charset="-122"/>
          <a:ea typeface="微软雅黑" panose="020B0503020204020204" pitchFamily="34" charset="-122"/>
        </a:defRPr>
      </a:lvl8pPr>
      <a:lvl9pPr marL="1828800" algn="l" defTabSz="685800" rtl="0" fontAlgn="base">
        <a:lnSpc>
          <a:spcPct val="90000"/>
        </a:lnSpc>
        <a:spcBef>
          <a:spcPct val="0"/>
        </a:spcBef>
        <a:spcAft>
          <a:spcPct val="0"/>
        </a:spcAft>
        <a:defRPr sz="2400" b="1">
          <a:solidFill>
            <a:srgbClr val="AC411D"/>
          </a:solidFill>
          <a:latin typeface="微软雅黑" panose="020B0503020204020204" pitchFamily="34" charset="-122"/>
          <a:ea typeface="微软雅黑" panose="020B0503020204020204" pitchFamily="34" charset="-122"/>
        </a:defRPr>
      </a:lvl9pPr>
    </p:titleStyle>
    <p:bodyStyle>
      <a:lvl1pPr marL="171450" indent="-171450" algn="l" defTabSz="685800" rtl="0" eaLnBrk="0" fontAlgn="base" hangingPunct="0">
        <a:lnSpc>
          <a:spcPct val="90000"/>
        </a:lnSpc>
        <a:spcBef>
          <a:spcPts val="750"/>
        </a:spcBef>
        <a:spcAft>
          <a:spcPct val="0"/>
        </a:spcAft>
        <a:buClr>
          <a:schemeClr val="accent1"/>
        </a:buClr>
        <a:buSzPct val="70000"/>
        <a:buFont typeface="Wingdings 2" panose="05020102010507070707" pitchFamily="18" charset="2"/>
        <a:buChar char="±"/>
        <a:defRPr kern="120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defRPr>
      </a:lvl1pPr>
      <a:lvl2pPr marL="514350" indent="-171450" algn="l" defTabSz="685800" rtl="0" eaLnBrk="0" fontAlgn="base" hangingPunct="0">
        <a:lnSpc>
          <a:spcPct val="90000"/>
        </a:lnSpc>
        <a:spcBef>
          <a:spcPts val="375"/>
        </a:spcBef>
        <a:spcAft>
          <a:spcPct val="0"/>
        </a:spcAft>
        <a:buFont typeface="Arial" panose="020B0604020202020204" pitchFamily="34" charset="0"/>
        <a:buChar char="•"/>
        <a:defRPr sz="1500" kern="120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defRPr>
      </a:lvl2pPr>
      <a:lvl3pPr marL="857250" indent="-171450" algn="l" defTabSz="685800" rtl="0" eaLnBrk="0" fontAlgn="base" hangingPunct="0">
        <a:lnSpc>
          <a:spcPct val="90000"/>
        </a:lnSpc>
        <a:spcBef>
          <a:spcPts val="375"/>
        </a:spcBef>
        <a:spcAft>
          <a:spcPct val="0"/>
        </a:spcAft>
        <a:buFont typeface="Arial" panose="020B0604020202020204" pitchFamily="34" charset="0"/>
        <a:buChar char="•"/>
        <a:defRPr sz="1300" kern="120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defRPr>
      </a:lvl3pPr>
      <a:lvl4pPr marL="1200150" indent="-171450" algn="l" defTabSz="685800" rtl="0" eaLnBrk="0" fontAlgn="base" hangingPunct="0">
        <a:lnSpc>
          <a:spcPct val="90000"/>
        </a:lnSpc>
        <a:spcBef>
          <a:spcPts val="375"/>
        </a:spcBef>
        <a:spcAft>
          <a:spcPct val="0"/>
        </a:spcAft>
        <a:buFont typeface="Arial" panose="020B0604020202020204" pitchFamily="34" charset="0"/>
        <a:buChar char="•"/>
        <a:defRPr sz="1300" kern="120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defRPr>
      </a:lvl4pPr>
      <a:lvl5pPr marL="1543050" indent="-171450" algn="l" defTabSz="685800" rtl="0" eaLnBrk="0" fontAlgn="base" hangingPunct="0">
        <a:lnSpc>
          <a:spcPct val="90000"/>
        </a:lnSpc>
        <a:spcBef>
          <a:spcPts val="375"/>
        </a:spcBef>
        <a:spcAft>
          <a:spcPct val="0"/>
        </a:spcAft>
        <a:buFont typeface="Arial" panose="020B0604020202020204" pitchFamily="34" charset="0"/>
        <a:buChar char="•"/>
        <a:defRPr sz="1300" kern="120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defRPr>
      </a:lvl5pPr>
      <a:lvl6pPr marL="1885950"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notesSlide" Target="../notesSlides/notesSlide1.xml"/><Relationship Id="rId5" Type="http://schemas.openxmlformats.org/officeDocument/2006/relationships/slideLayout" Target="../slideLayouts/slideLayout7.xml"/><Relationship Id="rId4" Type="http://schemas.openxmlformats.org/officeDocument/2006/relationships/tags" Target="../tags/tag4.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7" Type="http://schemas.openxmlformats.org/officeDocument/2006/relationships/image" Target="../media/image24.jpeg"/><Relationship Id="rId2" Type="http://schemas.openxmlformats.org/officeDocument/2006/relationships/slideLayout" Target="../slideLayouts/slideLayout2.xml"/><Relationship Id="rId1" Type="http://schemas.openxmlformats.org/officeDocument/2006/relationships/tags" Target="../tags/tag12.xml"/><Relationship Id="rId6" Type="http://schemas.openxmlformats.org/officeDocument/2006/relationships/image" Target="../media/image23.jpeg"/><Relationship Id="rId5" Type="http://schemas.microsoft.com/office/2007/relationships/hdphoto" Target="../media/hdphoto1.wdp"/><Relationship Id="rId4" Type="http://schemas.openxmlformats.org/officeDocument/2006/relationships/image" Target="../media/image22.jpe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tags" Target="../tags/tag13.xml"/><Relationship Id="rId6" Type="http://schemas.openxmlformats.org/officeDocument/2006/relationships/image" Target="../media/image27.jpeg"/><Relationship Id="rId5" Type="http://schemas.openxmlformats.org/officeDocument/2006/relationships/image" Target="../media/image26.jpeg"/><Relationship Id="rId4" Type="http://schemas.openxmlformats.org/officeDocument/2006/relationships/image" Target="../media/image25.jpe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7" Type="http://schemas.openxmlformats.org/officeDocument/2006/relationships/image" Target="../media/image28.png"/><Relationship Id="rId2" Type="http://schemas.openxmlformats.org/officeDocument/2006/relationships/slideLayout" Target="../slideLayouts/slideLayout2.xml"/><Relationship Id="rId1" Type="http://schemas.openxmlformats.org/officeDocument/2006/relationships/tags" Target="../tags/tag14.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tags" Target="../tags/tag15.xml"/><Relationship Id="rId5" Type="http://schemas.openxmlformats.org/officeDocument/2006/relationships/image" Target="../media/image21.jpg"/><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tags" Target="../tags/tag16.xml"/><Relationship Id="rId6" Type="http://schemas.openxmlformats.org/officeDocument/2006/relationships/image" Target="../media/image33.png"/><Relationship Id="rId5" Type="http://schemas.openxmlformats.org/officeDocument/2006/relationships/image" Target="../media/image31.png"/><Relationship Id="rId4" Type="http://schemas.openxmlformats.org/officeDocument/2006/relationships/image" Target="../media/image35.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7.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8.xml"/></Relationships>
</file>

<file path=ppt/slides/_rels/slide17.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notesSlide" Target="../notesSlides/notesSlide15.xml"/><Relationship Id="rId7" Type="http://schemas.openxmlformats.org/officeDocument/2006/relationships/diagramColors" Target="../diagrams/colors3.xml"/><Relationship Id="rId12" Type="http://schemas.openxmlformats.org/officeDocument/2006/relationships/image" Target="../media/image38.png"/><Relationship Id="rId2" Type="http://schemas.openxmlformats.org/officeDocument/2006/relationships/slideLayout" Target="../slideLayouts/slideLayout2.xml"/><Relationship Id="rId1" Type="http://schemas.openxmlformats.org/officeDocument/2006/relationships/tags" Target="../tags/tag19.xml"/><Relationship Id="rId6" Type="http://schemas.openxmlformats.org/officeDocument/2006/relationships/diagramQuickStyle" Target="../diagrams/quickStyle3.xml"/><Relationship Id="rId11" Type="http://schemas.openxmlformats.org/officeDocument/2006/relationships/image" Target="../media/image37.png"/><Relationship Id="rId5" Type="http://schemas.openxmlformats.org/officeDocument/2006/relationships/diagramLayout" Target="../diagrams/layout3.xml"/><Relationship Id="rId10" Type="http://schemas.openxmlformats.org/officeDocument/2006/relationships/image" Target="../media/image36.png"/><Relationship Id="rId4" Type="http://schemas.openxmlformats.org/officeDocument/2006/relationships/diagramData" Target="../diagrams/data3.xml"/><Relationship Id="rId9" Type="http://schemas.openxmlformats.org/officeDocument/2006/relationships/image" Target="../media/image34.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tags" Target="../tags/tag20.xml"/><Relationship Id="rId5" Type="http://schemas.openxmlformats.org/officeDocument/2006/relationships/image" Target="../media/image40.png"/><Relationship Id="rId4" Type="http://schemas.openxmlformats.org/officeDocument/2006/relationships/image" Target="../media/image39.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tags" Target="../tags/tag21.xml"/><Relationship Id="rId4" Type="http://schemas.openxmlformats.org/officeDocument/2006/relationships/image" Target="../media/image4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3.xml"/><Relationship Id="rId1" Type="http://schemas.openxmlformats.org/officeDocument/2006/relationships/tags" Target="../tags/tag22.xml"/><Relationship Id="rId4" Type="http://schemas.openxmlformats.org/officeDocument/2006/relationships/image" Target="../media/image42.png"/></Relationships>
</file>

<file path=ppt/slides/_rels/slide21.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notesSlide" Target="../notesSlides/notesSlide19.xml"/><Relationship Id="rId7" Type="http://schemas.openxmlformats.org/officeDocument/2006/relationships/image" Target="../media/image46.png"/><Relationship Id="rId2" Type="http://schemas.openxmlformats.org/officeDocument/2006/relationships/slideLayout" Target="../slideLayouts/slideLayout3.xml"/><Relationship Id="rId1" Type="http://schemas.openxmlformats.org/officeDocument/2006/relationships/tags" Target="../tags/tag23.xml"/><Relationship Id="rId6" Type="http://schemas.openxmlformats.org/officeDocument/2006/relationships/image" Target="../media/image45.png"/><Relationship Id="rId5" Type="http://schemas.openxmlformats.org/officeDocument/2006/relationships/image" Target="../media/image44.png"/><Relationship Id="rId10" Type="http://schemas.openxmlformats.org/officeDocument/2006/relationships/image" Target="../media/image49.png"/><Relationship Id="rId4" Type="http://schemas.openxmlformats.org/officeDocument/2006/relationships/image" Target="../media/image43.png"/><Relationship Id="rId9" Type="http://schemas.openxmlformats.org/officeDocument/2006/relationships/image" Target="../media/image48.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0.xml"/><Relationship Id="rId7" Type="http://schemas.openxmlformats.org/officeDocument/2006/relationships/image" Target="../media/image53.png"/><Relationship Id="rId2" Type="http://schemas.openxmlformats.org/officeDocument/2006/relationships/slideLayout" Target="../slideLayouts/slideLayout3.xml"/><Relationship Id="rId1" Type="http://schemas.openxmlformats.org/officeDocument/2006/relationships/tags" Target="../tags/tag24.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tags" Target="../tags/tag25.xml"/><Relationship Id="rId4" Type="http://schemas.openxmlformats.org/officeDocument/2006/relationships/image" Target="../media/image54.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3.xml"/><Relationship Id="rId1" Type="http://schemas.openxmlformats.org/officeDocument/2006/relationships/tags" Target="../tags/tag26.xml"/><Relationship Id="rId5" Type="http://schemas.openxmlformats.org/officeDocument/2006/relationships/image" Target="../media/image56.png"/><Relationship Id="rId4" Type="http://schemas.openxmlformats.org/officeDocument/2006/relationships/image" Target="../media/image55.png"/></Relationships>
</file>

<file path=ppt/slides/_rels/slide2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58.png"/></Relationships>
</file>

<file path=ppt/slides/_rels/slide26.xml.rels><?xml version="1.0" encoding="UTF-8" standalone="yes"?>
<Relationships xmlns="http://schemas.openxmlformats.org/package/2006/relationships"><Relationship Id="rId3" Type="http://schemas.openxmlformats.org/officeDocument/2006/relationships/tags" Target="../tags/tag29.xml"/><Relationship Id="rId2" Type="http://schemas.openxmlformats.org/officeDocument/2006/relationships/tags" Target="../tags/tag28.xml"/><Relationship Id="rId1" Type="http://schemas.openxmlformats.org/officeDocument/2006/relationships/tags" Target="../tags/tag27.xml"/><Relationship Id="rId6" Type="http://schemas.openxmlformats.org/officeDocument/2006/relationships/notesSlide" Target="../notesSlides/notesSlide24.xml"/><Relationship Id="rId5" Type="http://schemas.openxmlformats.org/officeDocument/2006/relationships/slideLayout" Target="../slideLayouts/slideLayout7.xml"/><Relationship Id="rId4" Type="http://schemas.openxmlformats.org/officeDocument/2006/relationships/tags" Target="../tags/tag30.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7" Type="http://schemas.openxmlformats.org/officeDocument/2006/relationships/image" Target="../media/image5.png"/><Relationship Id="rId2" Type="http://schemas.openxmlformats.org/officeDocument/2006/relationships/slideLayout" Target="../slideLayouts/slideLayout2.xml"/><Relationship Id="rId1" Type="http://schemas.openxmlformats.org/officeDocument/2006/relationships/tags" Target="../tags/tag5.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1.jpeg"/></Relationships>
</file>

<file path=ppt/slides/_rels/slide4.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notesSlide" Target="../notesSlides/notesSlide4.xml"/><Relationship Id="rId7" Type="http://schemas.openxmlformats.org/officeDocument/2006/relationships/image" Target="../media/image9.png"/><Relationship Id="rId2" Type="http://schemas.openxmlformats.org/officeDocument/2006/relationships/slideLayout" Target="../slideLayouts/slideLayout2.xml"/><Relationship Id="rId1" Type="http://schemas.openxmlformats.org/officeDocument/2006/relationships/tags" Target="../tags/tag6.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ags" Target="../tags/tag7.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ags" Target="../tags/tag8.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8" Type="http://schemas.microsoft.com/office/2007/relationships/diagramDrawing" Target="../diagrams/drawing1.xml"/><Relationship Id="rId13" Type="http://schemas.microsoft.com/office/2007/relationships/diagramDrawing" Target="../diagrams/drawing2.xml"/><Relationship Id="rId3" Type="http://schemas.openxmlformats.org/officeDocument/2006/relationships/notesSlide" Target="../notesSlides/notesSlide7.xml"/><Relationship Id="rId7" Type="http://schemas.openxmlformats.org/officeDocument/2006/relationships/diagramColors" Target="../diagrams/colors1.xml"/><Relationship Id="rId12" Type="http://schemas.openxmlformats.org/officeDocument/2006/relationships/diagramColors" Target="../diagrams/colors2.xml"/><Relationship Id="rId17" Type="http://schemas.openxmlformats.org/officeDocument/2006/relationships/image" Target="../media/image15.png"/><Relationship Id="rId2" Type="http://schemas.openxmlformats.org/officeDocument/2006/relationships/slideLayout" Target="../slideLayouts/slideLayout2.xml"/><Relationship Id="rId16" Type="http://schemas.openxmlformats.org/officeDocument/2006/relationships/image" Target="../media/image14.png"/><Relationship Id="rId1" Type="http://schemas.openxmlformats.org/officeDocument/2006/relationships/tags" Target="../tags/tag9.xml"/><Relationship Id="rId6" Type="http://schemas.openxmlformats.org/officeDocument/2006/relationships/diagramQuickStyle" Target="../diagrams/quickStyle1.xml"/><Relationship Id="rId11" Type="http://schemas.openxmlformats.org/officeDocument/2006/relationships/diagramQuickStyle" Target="../diagrams/quickStyle2.xml"/><Relationship Id="rId5" Type="http://schemas.openxmlformats.org/officeDocument/2006/relationships/diagramLayout" Target="../diagrams/layout1.xml"/><Relationship Id="rId15" Type="http://schemas.openxmlformats.org/officeDocument/2006/relationships/image" Target="../media/image13.png"/><Relationship Id="rId10" Type="http://schemas.openxmlformats.org/officeDocument/2006/relationships/diagramLayout" Target="../diagrams/layout2.xml"/><Relationship Id="rId4" Type="http://schemas.openxmlformats.org/officeDocument/2006/relationships/diagramData" Target="../diagrams/data1.xml"/><Relationship Id="rId9" Type="http://schemas.openxmlformats.org/officeDocument/2006/relationships/diagramData" Target="../diagrams/data2.xml"/><Relationship Id="rId1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tags" Target="../tags/tag10.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ags" Target="../tags/tag11.xml"/><Relationship Id="rId6" Type="http://schemas.openxmlformats.org/officeDocument/2006/relationships/image" Target="../media/image21.jpg"/><Relationship Id="rId5" Type="http://schemas.openxmlformats.org/officeDocument/2006/relationships/image" Target="../media/image20.jp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lumMod val="75000"/>
          </a:schemeClr>
        </a:solidFill>
        <a:effectLst/>
      </p:bgPr>
    </p:bg>
    <p:spTree>
      <p:nvGrpSpPr>
        <p:cNvPr id="1" name=""/>
        <p:cNvGrpSpPr/>
        <p:nvPr/>
      </p:nvGrpSpPr>
      <p:grpSpPr>
        <a:xfrm>
          <a:off x="0" y="0"/>
          <a:ext cx="0" cy="0"/>
          <a:chOff x="0" y="0"/>
          <a:chExt cx="0" cy="0"/>
        </a:xfrm>
      </p:grpSpPr>
      <p:sp>
        <p:nvSpPr>
          <p:cNvPr id="3" name="PA_矩形 2"/>
          <p:cNvSpPr/>
          <p:nvPr>
            <p:custDataLst>
              <p:tags r:id="rId1"/>
            </p:custDataLst>
          </p:nvPr>
        </p:nvSpPr>
        <p:spPr>
          <a:xfrm>
            <a:off x="0" y="908464"/>
            <a:ext cx="9144000" cy="3295403"/>
          </a:xfrm>
          <a:prstGeom prst="rect">
            <a:avLst/>
          </a:prstGeom>
          <a:solidFill>
            <a:srgbClr val="F3E4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PA_矩形 14"/>
          <p:cNvSpPr/>
          <p:nvPr>
            <p:custDataLst>
              <p:tags r:id="rId2"/>
            </p:custDataLst>
          </p:nvPr>
        </p:nvSpPr>
        <p:spPr>
          <a:xfrm>
            <a:off x="3703195" y="1578838"/>
            <a:ext cx="4801314" cy="1015663"/>
          </a:xfrm>
          <a:prstGeom prst="rect">
            <a:avLst/>
          </a:prstGeom>
        </p:spPr>
        <p:txBody>
          <a:bodyPr wrap="none">
            <a:spAutoFit/>
          </a:bodyPr>
          <a:lstStyle/>
          <a:p>
            <a:pPr algn="r"/>
            <a:r>
              <a:rPr lang="zh-CN" altLang="en-US" sz="6000" b="1" dirty="0">
                <a:solidFill>
                  <a:schemeClr val="tx1">
                    <a:lumMod val="75000"/>
                  </a:schemeClr>
                </a:solidFill>
                <a:latin typeface="ITC Avant Garde Std Md" panose="020B0602020202020204" pitchFamily="34" charset="0"/>
                <a:ea typeface="Adobe Gothic Std B" panose="020B0800000000000000" pitchFamily="34" charset="-128"/>
                <a:cs typeface="Arial" panose="020B0604020202020204" pitchFamily="34" charset="0"/>
              </a:rPr>
              <a:t>抗打印扫描的</a:t>
            </a:r>
            <a:endParaRPr lang="zh-CN" altLang="en-US" sz="6000" b="1" dirty="0">
              <a:solidFill>
                <a:schemeClr val="tx1">
                  <a:lumMod val="75000"/>
                </a:schemeClr>
              </a:solidFill>
              <a:latin typeface="ITC Avant Garde Std Md" panose="020B0602020202020204" pitchFamily="34" charset="0"/>
            </a:endParaRPr>
          </a:p>
        </p:txBody>
      </p:sp>
      <p:sp>
        <p:nvSpPr>
          <p:cNvPr id="18" name="PA_文本框 2"/>
          <p:cNvSpPr txBox="1"/>
          <p:nvPr>
            <p:custDataLst>
              <p:tags r:id="rId3"/>
            </p:custDataLst>
          </p:nvPr>
        </p:nvSpPr>
        <p:spPr>
          <a:xfrm>
            <a:off x="2261755" y="2594501"/>
            <a:ext cx="6242754" cy="646331"/>
          </a:xfrm>
          <a:prstGeom prst="rect">
            <a:avLst/>
          </a:prstGeom>
          <a:noFill/>
        </p:spPr>
        <p:txBody>
          <a:bodyPr wrap="square" rtlCol="0">
            <a:spAutoFit/>
          </a:bodyPr>
          <a:lstStyle/>
          <a:p>
            <a:pPr algn="r"/>
            <a:r>
              <a:rPr lang="zh-CN" altLang="en-US" sz="3600" b="1" dirty="0">
                <a:solidFill>
                  <a:schemeClr val="tx1">
                    <a:lumMod val="75000"/>
                  </a:schemeClr>
                </a:solidFill>
                <a:latin typeface="+mn-ea"/>
                <a:cs typeface="Open Sans" panose="020B0606030504020204" pitchFamily="34" charset="0"/>
              </a:rPr>
              <a:t>文本图像水印系统设计与实现</a:t>
            </a:r>
            <a:endParaRPr lang="en-US" altLang="zh-CN" sz="3600" b="1" dirty="0">
              <a:solidFill>
                <a:schemeClr val="tx1">
                  <a:lumMod val="75000"/>
                </a:schemeClr>
              </a:solidFill>
              <a:latin typeface="+mn-ea"/>
              <a:cs typeface="Open Sans" panose="020B0606030504020204" pitchFamily="34" charset="0"/>
            </a:endParaRPr>
          </a:p>
        </p:txBody>
      </p:sp>
      <p:sp>
        <p:nvSpPr>
          <p:cNvPr id="24" name="PA_任意多边形 72"/>
          <p:cNvSpPr>
            <a:spLocks noEditPoints="1"/>
          </p:cNvSpPr>
          <p:nvPr>
            <p:custDataLst>
              <p:tags r:id="rId4"/>
            </p:custDataLst>
          </p:nvPr>
        </p:nvSpPr>
        <p:spPr bwMode="auto">
          <a:xfrm>
            <a:off x="254038" y="1241189"/>
            <a:ext cx="3812120" cy="2707105"/>
          </a:xfrm>
          <a:custGeom>
            <a:avLst/>
            <a:gdLst>
              <a:gd name="T0" fmla="*/ 1287 w 1323"/>
              <a:gd name="T1" fmla="*/ 453 h 938"/>
              <a:gd name="T2" fmla="*/ 1274 w 1323"/>
              <a:gd name="T3" fmla="*/ 447 h 938"/>
              <a:gd name="T4" fmla="*/ 1080 w 1323"/>
              <a:gd name="T5" fmla="*/ 427 h 938"/>
              <a:gd name="T6" fmla="*/ 1084 w 1323"/>
              <a:gd name="T7" fmla="*/ 193 h 938"/>
              <a:gd name="T8" fmla="*/ 1242 w 1323"/>
              <a:gd name="T9" fmla="*/ 26 h 938"/>
              <a:gd name="T10" fmla="*/ 1238 w 1323"/>
              <a:gd name="T11" fmla="*/ 17 h 938"/>
              <a:gd name="T12" fmla="*/ 1073 w 1323"/>
              <a:gd name="T13" fmla="*/ 177 h 938"/>
              <a:gd name="T14" fmla="*/ 500 w 1323"/>
              <a:gd name="T15" fmla="*/ 12 h 938"/>
              <a:gd name="T16" fmla="*/ 1073 w 1323"/>
              <a:gd name="T17" fmla="*/ 413 h 938"/>
              <a:gd name="T18" fmla="*/ 770 w 1323"/>
              <a:gd name="T19" fmla="*/ 261 h 938"/>
              <a:gd name="T20" fmla="*/ 520 w 1323"/>
              <a:gd name="T21" fmla="*/ 148 h 938"/>
              <a:gd name="T22" fmla="*/ 543 w 1323"/>
              <a:gd name="T23" fmla="*/ 111 h 938"/>
              <a:gd name="T24" fmla="*/ 530 w 1323"/>
              <a:gd name="T25" fmla="*/ 99 h 938"/>
              <a:gd name="T26" fmla="*/ 226 w 1323"/>
              <a:gd name="T27" fmla="*/ 143 h 938"/>
              <a:gd name="T28" fmla="*/ 0 w 1323"/>
              <a:gd name="T29" fmla="*/ 308 h 938"/>
              <a:gd name="T30" fmla="*/ 6 w 1323"/>
              <a:gd name="T31" fmla="*/ 444 h 938"/>
              <a:gd name="T32" fmla="*/ 244 w 1323"/>
              <a:gd name="T33" fmla="*/ 475 h 938"/>
              <a:gd name="T34" fmla="*/ 467 w 1323"/>
              <a:gd name="T35" fmla="*/ 831 h 938"/>
              <a:gd name="T36" fmla="*/ 562 w 1323"/>
              <a:gd name="T37" fmla="*/ 651 h 938"/>
              <a:gd name="T38" fmla="*/ 810 w 1323"/>
              <a:gd name="T39" fmla="*/ 730 h 938"/>
              <a:gd name="T40" fmla="*/ 661 w 1323"/>
              <a:gd name="T41" fmla="*/ 937 h 938"/>
              <a:gd name="T42" fmla="*/ 1318 w 1323"/>
              <a:gd name="T43" fmla="*/ 934 h 938"/>
              <a:gd name="T44" fmla="*/ 1283 w 1323"/>
              <a:gd name="T45" fmla="*/ 453 h 938"/>
              <a:gd name="T46" fmla="*/ 1275 w 1323"/>
              <a:gd name="T47" fmla="*/ 448 h 938"/>
              <a:gd name="T48" fmla="*/ 1175 w 1323"/>
              <a:gd name="T49" fmla="*/ 797 h 938"/>
              <a:gd name="T50" fmla="*/ 1275 w 1323"/>
              <a:gd name="T51" fmla="*/ 448 h 938"/>
              <a:gd name="T52" fmla="*/ 774 w 1323"/>
              <a:gd name="T53" fmla="*/ 278 h 938"/>
              <a:gd name="T54" fmla="*/ 454 w 1323"/>
              <a:gd name="T55" fmla="*/ 494 h 938"/>
              <a:gd name="T56" fmla="*/ 573 w 1323"/>
              <a:gd name="T57" fmla="*/ 617 h 938"/>
              <a:gd name="T58" fmla="*/ 595 w 1323"/>
              <a:gd name="T59" fmla="*/ 580 h 938"/>
              <a:gd name="T60" fmla="*/ 659 w 1323"/>
              <a:gd name="T61" fmla="*/ 472 h 938"/>
              <a:gd name="T62" fmla="*/ 633 w 1323"/>
              <a:gd name="T63" fmla="*/ 607 h 938"/>
              <a:gd name="T64" fmla="*/ 596 w 1323"/>
              <a:gd name="T65" fmla="*/ 581 h 938"/>
              <a:gd name="T66" fmla="*/ 1075 w 1323"/>
              <a:gd name="T67" fmla="*/ 423 h 938"/>
              <a:gd name="T68" fmla="*/ 1078 w 1323"/>
              <a:gd name="T69" fmla="*/ 427 h 938"/>
              <a:gd name="T70" fmla="*/ 811 w 1323"/>
              <a:gd name="T71" fmla="*/ 726 h 938"/>
              <a:gd name="T72" fmla="*/ 525 w 1323"/>
              <a:gd name="T73" fmla="*/ 15 h 938"/>
              <a:gd name="T74" fmla="*/ 1084 w 1323"/>
              <a:gd name="T75" fmla="*/ 403 h 938"/>
              <a:gd name="T76" fmla="*/ 1072 w 1323"/>
              <a:gd name="T77" fmla="*/ 416 h 938"/>
              <a:gd name="T78" fmla="*/ 781 w 1323"/>
              <a:gd name="T79" fmla="*/ 280 h 938"/>
              <a:gd name="T80" fmla="*/ 543 w 1323"/>
              <a:gd name="T81" fmla="*/ 155 h 938"/>
              <a:gd name="T82" fmla="*/ 550 w 1323"/>
              <a:gd name="T83" fmla="*/ 350 h 938"/>
              <a:gd name="T84" fmla="*/ 533 w 1323"/>
              <a:gd name="T85" fmla="*/ 161 h 938"/>
              <a:gd name="T86" fmla="*/ 154 w 1323"/>
              <a:gd name="T87" fmla="*/ 247 h 938"/>
              <a:gd name="T88" fmla="*/ 250 w 1323"/>
              <a:gd name="T89" fmla="*/ 135 h 938"/>
              <a:gd name="T90" fmla="*/ 151 w 1323"/>
              <a:gd name="T91" fmla="*/ 248 h 938"/>
              <a:gd name="T92" fmla="*/ 150 w 1323"/>
              <a:gd name="T93" fmla="*/ 250 h 938"/>
              <a:gd name="T94" fmla="*/ 152 w 1323"/>
              <a:gd name="T95" fmla="*/ 249 h 938"/>
              <a:gd name="T96" fmla="*/ 251 w 1323"/>
              <a:gd name="T97" fmla="*/ 452 h 938"/>
              <a:gd name="T98" fmla="*/ 472 w 1323"/>
              <a:gd name="T99" fmla="*/ 806 h 938"/>
              <a:gd name="T100" fmla="*/ 255 w 1323"/>
              <a:gd name="T101" fmla="*/ 468 h 938"/>
              <a:gd name="T102" fmla="*/ 549 w 1323"/>
              <a:gd name="T103" fmla="*/ 638 h 938"/>
              <a:gd name="T104" fmla="*/ 569 w 1323"/>
              <a:gd name="T105" fmla="*/ 627 h 938"/>
              <a:gd name="T106" fmla="*/ 593 w 1323"/>
              <a:gd name="T107" fmla="*/ 626 h 938"/>
              <a:gd name="T108" fmla="*/ 593 w 1323"/>
              <a:gd name="T109" fmla="*/ 626 h 938"/>
              <a:gd name="T110" fmla="*/ 833 w 1323"/>
              <a:gd name="T111" fmla="*/ 740 h 938"/>
              <a:gd name="T112" fmla="*/ 834 w 1323"/>
              <a:gd name="T113" fmla="*/ 738 h 938"/>
              <a:gd name="T114" fmla="*/ 1196 w 1323"/>
              <a:gd name="T115" fmla="*/ 809 h 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23" h="938">
                <a:moveTo>
                  <a:pt x="1320" y="937"/>
                </a:moveTo>
                <a:cubicBezTo>
                  <a:pt x="1323" y="937"/>
                  <a:pt x="1323" y="937"/>
                  <a:pt x="1323" y="937"/>
                </a:cubicBezTo>
                <a:cubicBezTo>
                  <a:pt x="1320" y="935"/>
                  <a:pt x="1320" y="935"/>
                  <a:pt x="1320" y="935"/>
                </a:cubicBezTo>
                <a:cubicBezTo>
                  <a:pt x="1287" y="453"/>
                  <a:pt x="1287" y="453"/>
                  <a:pt x="1287" y="453"/>
                </a:cubicBezTo>
                <a:cubicBezTo>
                  <a:pt x="1293" y="453"/>
                  <a:pt x="1298" y="447"/>
                  <a:pt x="1298" y="441"/>
                </a:cubicBezTo>
                <a:cubicBezTo>
                  <a:pt x="1298" y="434"/>
                  <a:pt x="1292" y="428"/>
                  <a:pt x="1285" y="428"/>
                </a:cubicBezTo>
                <a:cubicBezTo>
                  <a:pt x="1278" y="428"/>
                  <a:pt x="1272" y="434"/>
                  <a:pt x="1272" y="441"/>
                </a:cubicBezTo>
                <a:cubicBezTo>
                  <a:pt x="1272" y="443"/>
                  <a:pt x="1273" y="445"/>
                  <a:pt x="1274" y="447"/>
                </a:cubicBezTo>
                <a:cubicBezTo>
                  <a:pt x="833" y="727"/>
                  <a:pt x="833" y="727"/>
                  <a:pt x="833" y="727"/>
                </a:cubicBezTo>
                <a:cubicBezTo>
                  <a:pt x="832" y="726"/>
                  <a:pt x="832" y="725"/>
                  <a:pt x="831" y="725"/>
                </a:cubicBezTo>
                <a:cubicBezTo>
                  <a:pt x="837" y="717"/>
                  <a:pt x="837" y="717"/>
                  <a:pt x="837" y="717"/>
                </a:cubicBezTo>
                <a:cubicBezTo>
                  <a:pt x="1080" y="427"/>
                  <a:pt x="1080" y="427"/>
                  <a:pt x="1080" y="427"/>
                </a:cubicBezTo>
                <a:cubicBezTo>
                  <a:pt x="1081" y="428"/>
                  <a:pt x="1083" y="429"/>
                  <a:pt x="1085" y="429"/>
                </a:cubicBezTo>
                <a:cubicBezTo>
                  <a:pt x="1092" y="429"/>
                  <a:pt x="1098" y="423"/>
                  <a:pt x="1098" y="416"/>
                </a:cubicBezTo>
                <a:cubicBezTo>
                  <a:pt x="1098" y="409"/>
                  <a:pt x="1093" y="403"/>
                  <a:pt x="1086" y="403"/>
                </a:cubicBezTo>
                <a:cubicBezTo>
                  <a:pt x="1084" y="193"/>
                  <a:pt x="1084" y="193"/>
                  <a:pt x="1084" y="193"/>
                </a:cubicBezTo>
                <a:cubicBezTo>
                  <a:pt x="1084" y="193"/>
                  <a:pt x="1085" y="193"/>
                  <a:pt x="1085" y="193"/>
                </a:cubicBezTo>
                <a:cubicBezTo>
                  <a:pt x="1092" y="193"/>
                  <a:pt x="1098" y="187"/>
                  <a:pt x="1098" y="180"/>
                </a:cubicBezTo>
                <a:cubicBezTo>
                  <a:pt x="1098" y="177"/>
                  <a:pt x="1096" y="173"/>
                  <a:pt x="1094" y="171"/>
                </a:cubicBezTo>
                <a:cubicBezTo>
                  <a:pt x="1242" y="26"/>
                  <a:pt x="1242" y="26"/>
                  <a:pt x="1242" y="26"/>
                </a:cubicBezTo>
                <a:cubicBezTo>
                  <a:pt x="1244" y="28"/>
                  <a:pt x="1247" y="29"/>
                  <a:pt x="1250" y="29"/>
                </a:cubicBezTo>
                <a:cubicBezTo>
                  <a:pt x="1257" y="29"/>
                  <a:pt x="1263" y="24"/>
                  <a:pt x="1263" y="17"/>
                </a:cubicBezTo>
                <a:cubicBezTo>
                  <a:pt x="1263" y="10"/>
                  <a:pt x="1257" y="4"/>
                  <a:pt x="1250" y="4"/>
                </a:cubicBezTo>
                <a:cubicBezTo>
                  <a:pt x="1243" y="4"/>
                  <a:pt x="1238" y="10"/>
                  <a:pt x="1238" y="17"/>
                </a:cubicBezTo>
                <a:cubicBezTo>
                  <a:pt x="1238" y="20"/>
                  <a:pt x="1239" y="23"/>
                  <a:pt x="1241" y="25"/>
                </a:cubicBezTo>
                <a:cubicBezTo>
                  <a:pt x="1093" y="170"/>
                  <a:pt x="1093" y="170"/>
                  <a:pt x="1093" y="170"/>
                </a:cubicBezTo>
                <a:cubicBezTo>
                  <a:pt x="1090" y="168"/>
                  <a:pt x="1088" y="168"/>
                  <a:pt x="1085" y="168"/>
                </a:cubicBezTo>
                <a:cubicBezTo>
                  <a:pt x="1079" y="168"/>
                  <a:pt x="1075" y="171"/>
                  <a:pt x="1073" y="177"/>
                </a:cubicBezTo>
                <a:cubicBezTo>
                  <a:pt x="525" y="14"/>
                  <a:pt x="525" y="14"/>
                  <a:pt x="525" y="14"/>
                </a:cubicBezTo>
                <a:cubicBezTo>
                  <a:pt x="525" y="13"/>
                  <a:pt x="525" y="13"/>
                  <a:pt x="525" y="12"/>
                </a:cubicBezTo>
                <a:cubicBezTo>
                  <a:pt x="525" y="5"/>
                  <a:pt x="520" y="0"/>
                  <a:pt x="512" y="0"/>
                </a:cubicBezTo>
                <a:cubicBezTo>
                  <a:pt x="505" y="0"/>
                  <a:pt x="500" y="5"/>
                  <a:pt x="500" y="12"/>
                </a:cubicBezTo>
                <a:cubicBezTo>
                  <a:pt x="500" y="19"/>
                  <a:pt x="505" y="25"/>
                  <a:pt x="512" y="25"/>
                </a:cubicBezTo>
                <a:cubicBezTo>
                  <a:pt x="517" y="25"/>
                  <a:pt x="522" y="22"/>
                  <a:pt x="524" y="18"/>
                </a:cubicBezTo>
                <a:cubicBezTo>
                  <a:pt x="1073" y="412"/>
                  <a:pt x="1073" y="412"/>
                  <a:pt x="1073" y="412"/>
                </a:cubicBezTo>
                <a:cubicBezTo>
                  <a:pt x="1073" y="412"/>
                  <a:pt x="1073" y="412"/>
                  <a:pt x="1073" y="413"/>
                </a:cubicBezTo>
                <a:cubicBezTo>
                  <a:pt x="793" y="272"/>
                  <a:pt x="793" y="272"/>
                  <a:pt x="793" y="272"/>
                </a:cubicBezTo>
                <a:cubicBezTo>
                  <a:pt x="793" y="271"/>
                  <a:pt x="794" y="269"/>
                  <a:pt x="794" y="267"/>
                </a:cubicBezTo>
                <a:cubicBezTo>
                  <a:pt x="794" y="260"/>
                  <a:pt x="788" y="255"/>
                  <a:pt x="781" y="255"/>
                </a:cubicBezTo>
                <a:cubicBezTo>
                  <a:pt x="776" y="255"/>
                  <a:pt x="772" y="257"/>
                  <a:pt x="770" y="261"/>
                </a:cubicBezTo>
                <a:cubicBezTo>
                  <a:pt x="544" y="153"/>
                  <a:pt x="544" y="153"/>
                  <a:pt x="544" y="153"/>
                </a:cubicBezTo>
                <a:cubicBezTo>
                  <a:pt x="545" y="152"/>
                  <a:pt x="546" y="150"/>
                  <a:pt x="546" y="148"/>
                </a:cubicBezTo>
                <a:cubicBezTo>
                  <a:pt x="546" y="141"/>
                  <a:pt x="540" y="135"/>
                  <a:pt x="533" y="135"/>
                </a:cubicBezTo>
                <a:cubicBezTo>
                  <a:pt x="526" y="135"/>
                  <a:pt x="520" y="141"/>
                  <a:pt x="520" y="148"/>
                </a:cubicBezTo>
                <a:cubicBezTo>
                  <a:pt x="520" y="151"/>
                  <a:pt x="521" y="153"/>
                  <a:pt x="523" y="155"/>
                </a:cubicBezTo>
                <a:cubicBezTo>
                  <a:pt x="258" y="446"/>
                  <a:pt x="258" y="446"/>
                  <a:pt x="258" y="446"/>
                </a:cubicBezTo>
                <a:cubicBezTo>
                  <a:pt x="535" y="108"/>
                  <a:pt x="535" y="108"/>
                  <a:pt x="535" y="108"/>
                </a:cubicBezTo>
                <a:cubicBezTo>
                  <a:pt x="537" y="110"/>
                  <a:pt x="540" y="111"/>
                  <a:pt x="543" y="111"/>
                </a:cubicBezTo>
                <a:cubicBezTo>
                  <a:pt x="550" y="111"/>
                  <a:pt x="556" y="105"/>
                  <a:pt x="556" y="98"/>
                </a:cubicBezTo>
                <a:cubicBezTo>
                  <a:pt x="556" y="91"/>
                  <a:pt x="550" y="86"/>
                  <a:pt x="543" y="86"/>
                </a:cubicBezTo>
                <a:cubicBezTo>
                  <a:pt x="536" y="86"/>
                  <a:pt x="530" y="91"/>
                  <a:pt x="530" y="98"/>
                </a:cubicBezTo>
                <a:cubicBezTo>
                  <a:pt x="530" y="99"/>
                  <a:pt x="530" y="99"/>
                  <a:pt x="530" y="99"/>
                </a:cubicBezTo>
                <a:cubicBezTo>
                  <a:pt x="250" y="134"/>
                  <a:pt x="250" y="134"/>
                  <a:pt x="250" y="134"/>
                </a:cubicBezTo>
                <a:cubicBezTo>
                  <a:pt x="249" y="128"/>
                  <a:pt x="243" y="123"/>
                  <a:pt x="237" y="123"/>
                </a:cubicBezTo>
                <a:cubicBezTo>
                  <a:pt x="230" y="123"/>
                  <a:pt x="224" y="129"/>
                  <a:pt x="224" y="136"/>
                </a:cubicBezTo>
                <a:cubicBezTo>
                  <a:pt x="224" y="139"/>
                  <a:pt x="225" y="141"/>
                  <a:pt x="226" y="143"/>
                </a:cubicBezTo>
                <a:cubicBezTo>
                  <a:pt x="5" y="304"/>
                  <a:pt x="5" y="304"/>
                  <a:pt x="5" y="304"/>
                </a:cubicBezTo>
                <a:cubicBezTo>
                  <a:pt x="3" y="305"/>
                  <a:pt x="3" y="305"/>
                  <a:pt x="3" y="305"/>
                </a:cubicBezTo>
                <a:cubicBezTo>
                  <a:pt x="4" y="305"/>
                  <a:pt x="4" y="305"/>
                  <a:pt x="4" y="305"/>
                </a:cubicBezTo>
                <a:cubicBezTo>
                  <a:pt x="0" y="308"/>
                  <a:pt x="0" y="308"/>
                  <a:pt x="0" y="308"/>
                </a:cubicBezTo>
                <a:cubicBezTo>
                  <a:pt x="5" y="306"/>
                  <a:pt x="5" y="306"/>
                  <a:pt x="5" y="306"/>
                </a:cubicBezTo>
                <a:cubicBezTo>
                  <a:pt x="74" y="351"/>
                  <a:pt x="74" y="351"/>
                  <a:pt x="74" y="351"/>
                </a:cubicBezTo>
                <a:cubicBezTo>
                  <a:pt x="4" y="443"/>
                  <a:pt x="4" y="443"/>
                  <a:pt x="4" y="443"/>
                </a:cubicBezTo>
                <a:cubicBezTo>
                  <a:pt x="6" y="444"/>
                  <a:pt x="6" y="444"/>
                  <a:pt x="6" y="444"/>
                </a:cubicBezTo>
                <a:cubicBezTo>
                  <a:pt x="75" y="352"/>
                  <a:pt x="75" y="352"/>
                  <a:pt x="75" y="352"/>
                </a:cubicBezTo>
                <a:cubicBezTo>
                  <a:pt x="233" y="455"/>
                  <a:pt x="233" y="455"/>
                  <a:pt x="233" y="455"/>
                </a:cubicBezTo>
                <a:cubicBezTo>
                  <a:pt x="232" y="457"/>
                  <a:pt x="231" y="460"/>
                  <a:pt x="231" y="462"/>
                </a:cubicBezTo>
                <a:cubicBezTo>
                  <a:pt x="231" y="469"/>
                  <a:pt x="237" y="475"/>
                  <a:pt x="244" y="475"/>
                </a:cubicBezTo>
                <a:cubicBezTo>
                  <a:pt x="246" y="475"/>
                  <a:pt x="248" y="474"/>
                  <a:pt x="250" y="473"/>
                </a:cubicBezTo>
                <a:cubicBezTo>
                  <a:pt x="460" y="808"/>
                  <a:pt x="460" y="808"/>
                  <a:pt x="460" y="808"/>
                </a:cubicBezTo>
                <a:cubicBezTo>
                  <a:pt x="456" y="810"/>
                  <a:pt x="454" y="814"/>
                  <a:pt x="454" y="818"/>
                </a:cubicBezTo>
                <a:cubicBezTo>
                  <a:pt x="454" y="825"/>
                  <a:pt x="460" y="831"/>
                  <a:pt x="467" y="831"/>
                </a:cubicBezTo>
                <a:cubicBezTo>
                  <a:pt x="474" y="831"/>
                  <a:pt x="480" y="825"/>
                  <a:pt x="480" y="818"/>
                </a:cubicBezTo>
                <a:cubicBezTo>
                  <a:pt x="480" y="813"/>
                  <a:pt x="477" y="809"/>
                  <a:pt x="474" y="807"/>
                </a:cubicBezTo>
                <a:cubicBezTo>
                  <a:pt x="556" y="650"/>
                  <a:pt x="556" y="650"/>
                  <a:pt x="556" y="650"/>
                </a:cubicBezTo>
                <a:cubicBezTo>
                  <a:pt x="558" y="650"/>
                  <a:pt x="560" y="651"/>
                  <a:pt x="562" y="651"/>
                </a:cubicBezTo>
                <a:cubicBezTo>
                  <a:pt x="569" y="651"/>
                  <a:pt x="574" y="645"/>
                  <a:pt x="574" y="638"/>
                </a:cubicBezTo>
                <a:cubicBezTo>
                  <a:pt x="574" y="637"/>
                  <a:pt x="574" y="635"/>
                  <a:pt x="574" y="634"/>
                </a:cubicBezTo>
                <a:cubicBezTo>
                  <a:pt x="591" y="627"/>
                  <a:pt x="591" y="627"/>
                  <a:pt x="591" y="627"/>
                </a:cubicBezTo>
                <a:cubicBezTo>
                  <a:pt x="810" y="730"/>
                  <a:pt x="810" y="730"/>
                  <a:pt x="810" y="730"/>
                </a:cubicBezTo>
                <a:cubicBezTo>
                  <a:pt x="809" y="731"/>
                  <a:pt x="809" y="732"/>
                  <a:pt x="809" y="733"/>
                </a:cubicBezTo>
                <a:cubicBezTo>
                  <a:pt x="809" y="737"/>
                  <a:pt x="811" y="741"/>
                  <a:pt x="814" y="743"/>
                </a:cubicBezTo>
                <a:cubicBezTo>
                  <a:pt x="662" y="936"/>
                  <a:pt x="662" y="936"/>
                  <a:pt x="662" y="936"/>
                </a:cubicBezTo>
                <a:cubicBezTo>
                  <a:pt x="661" y="937"/>
                  <a:pt x="661" y="937"/>
                  <a:pt x="661" y="937"/>
                </a:cubicBezTo>
                <a:cubicBezTo>
                  <a:pt x="1319" y="937"/>
                  <a:pt x="1319" y="937"/>
                  <a:pt x="1319" y="937"/>
                </a:cubicBezTo>
                <a:cubicBezTo>
                  <a:pt x="1320" y="938"/>
                  <a:pt x="1320" y="938"/>
                  <a:pt x="1320" y="938"/>
                </a:cubicBezTo>
                <a:lnTo>
                  <a:pt x="1320" y="937"/>
                </a:lnTo>
                <a:close/>
                <a:moveTo>
                  <a:pt x="1318" y="934"/>
                </a:moveTo>
                <a:cubicBezTo>
                  <a:pt x="1197" y="808"/>
                  <a:pt x="1197" y="808"/>
                  <a:pt x="1197" y="808"/>
                </a:cubicBezTo>
                <a:cubicBezTo>
                  <a:pt x="1199" y="806"/>
                  <a:pt x="1200" y="803"/>
                  <a:pt x="1200" y="800"/>
                </a:cubicBezTo>
                <a:cubicBezTo>
                  <a:pt x="1200" y="795"/>
                  <a:pt x="1197" y="790"/>
                  <a:pt x="1192" y="788"/>
                </a:cubicBezTo>
                <a:cubicBezTo>
                  <a:pt x="1283" y="453"/>
                  <a:pt x="1283" y="453"/>
                  <a:pt x="1283" y="453"/>
                </a:cubicBezTo>
                <a:cubicBezTo>
                  <a:pt x="1283" y="454"/>
                  <a:pt x="1284" y="454"/>
                  <a:pt x="1285" y="454"/>
                </a:cubicBezTo>
                <a:cubicBezTo>
                  <a:pt x="1285" y="454"/>
                  <a:pt x="1285" y="454"/>
                  <a:pt x="1285" y="454"/>
                </a:cubicBezTo>
                <a:lnTo>
                  <a:pt x="1318" y="934"/>
                </a:lnTo>
                <a:close/>
                <a:moveTo>
                  <a:pt x="1275" y="448"/>
                </a:moveTo>
                <a:cubicBezTo>
                  <a:pt x="1276" y="451"/>
                  <a:pt x="1278" y="452"/>
                  <a:pt x="1281" y="453"/>
                </a:cubicBezTo>
                <a:cubicBezTo>
                  <a:pt x="1190" y="788"/>
                  <a:pt x="1190" y="788"/>
                  <a:pt x="1190" y="788"/>
                </a:cubicBezTo>
                <a:cubicBezTo>
                  <a:pt x="1189" y="787"/>
                  <a:pt x="1188" y="787"/>
                  <a:pt x="1187" y="787"/>
                </a:cubicBezTo>
                <a:cubicBezTo>
                  <a:pt x="1181" y="787"/>
                  <a:pt x="1176" y="791"/>
                  <a:pt x="1175" y="797"/>
                </a:cubicBezTo>
                <a:cubicBezTo>
                  <a:pt x="834" y="736"/>
                  <a:pt x="834" y="736"/>
                  <a:pt x="834" y="736"/>
                </a:cubicBezTo>
                <a:cubicBezTo>
                  <a:pt x="835" y="735"/>
                  <a:pt x="835" y="734"/>
                  <a:pt x="835" y="733"/>
                </a:cubicBezTo>
                <a:cubicBezTo>
                  <a:pt x="835" y="731"/>
                  <a:pt x="834" y="730"/>
                  <a:pt x="834" y="728"/>
                </a:cubicBezTo>
                <a:lnTo>
                  <a:pt x="1275" y="448"/>
                </a:lnTo>
                <a:close/>
                <a:moveTo>
                  <a:pt x="256" y="459"/>
                </a:moveTo>
                <a:cubicBezTo>
                  <a:pt x="552" y="351"/>
                  <a:pt x="552" y="351"/>
                  <a:pt x="552" y="351"/>
                </a:cubicBezTo>
                <a:cubicBezTo>
                  <a:pt x="769" y="272"/>
                  <a:pt x="769" y="272"/>
                  <a:pt x="769" y="272"/>
                </a:cubicBezTo>
                <a:cubicBezTo>
                  <a:pt x="770" y="275"/>
                  <a:pt x="772" y="277"/>
                  <a:pt x="774" y="278"/>
                </a:cubicBezTo>
                <a:cubicBezTo>
                  <a:pt x="660" y="470"/>
                  <a:pt x="660" y="470"/>
                  <a:pt x="660" y="470"/>
                </a:cubicBezTo>
                <a:cubicBezTo>
                  <a:pt x="480" y="492"/>
                  <a:pt x="480" y="492"/>
                  <a:pt x="480" y="492"/>
                </a:cubicBezTo>
                <a:cubicBezTo>
                  <a:pt x="479" y="486"/>
                  <a:pt x="473" y="481"/>
                  <a:pt x="467" y="481"/>
                </a:cubicBezTo>
                <a:cubicBezTo>
                  <a:pt x="460" y="481"/>
                  <a:pt x="454" y="487"/>
                  <a:pt x="454" y="494"/>
                </a:cubicBezTo>
                <a:cubicBezTo>
                  <a:pt x="454" y="501"/>
                  <a:pt x="460" y="507"/>
                  <a:pt x="467" y="507"/>
                </a:cubicBezTo>
                <a:cubicBezTo>
                  <a:pt x="471" y="507"/>
                  <a:pt x="475" y="505"/>
                  <a:pt x="477" y="502"/>
                </a:cubicBezTo>
                <a:cubicBezTo>
                  <a:pt x="594" y="581"/>
                  <a:pt x="594" y="581"/>
                  <a:pt x="594" y="581"/>
                </a:cubicBezTo>
                <a:cubicBezTo>
                  <a:pt x="573" y="617"/>
                  <a:pt x="573" y="617"/>
                  <a:pt x="573" y="617"/>
                </a:cubicBezTo>
                <a:cubicBezTo>
                  <a:pt x="256" y="467"/>
                  <a:pt x="256" y="467"/>
                  <a:pt x="256" y="467"/>
                </a:cubicBezTo>
                <a:cubicBezTo>
                  <a:pt x="256" y="465"/>
                  <a:pt x="257" y="464"/>
                  <a:pt x="257" y="462"/>
                </a:cubicBezTo>
                <a:cubicBezTo>
                  <a:pt x="257" y="461"/>
                  <a:pt x="256" y="460"/>
                  <a:pt x="256" y="459"/>
                </a:cubicBezTo>
                <a:close/>
                <a:moveTo>
                  <a:pt x="595" y="580"/>
                </a:moveTo>
                <a:cubicBezTo>
                  <a:pt x="478" y="501"/>
                  <a:pt x="478" y="501"/>
                  <a:pt x="478" y="501"/>
                </a:cubicBezTo>
                <a:cubicBezTo>
                  <a:pt x="479" y="499"/>
                  <a:pt x="480" y="496"/>
                  <a:pt x="480" y="494"/>
                </a:cubicBezTo>
                <a:cubicBezTo>
                  <a:pt x="480" y="494"/>
                  <a:pt x="480" y="494"/>
                  <a:pt x="480" y="493"/>
                </a:cubicBezTo>
                <a:cubicBezTo>
                  <a:pt x="659" y="472"/>
                  <a:pt x="659" y="472"/>
                  <a:pt x="659" y="472"/>
                </a:cubicBezTo>
                <a:cubicBezTo>
                  <a:pt x="631" y="519"/>
                  <a:pt x="631" y="519"/>
                  <a:pt x="631" y="519"/>
                </a:cubicBezTo>
                <a:lnTo>
                  <a:pt x="595" y="580"/>
                </a:lnTo>
                <a:close/>
                <a:moveTo>
                  <a:pt x="596" y="582"/>
                </a:moveTo>
                <a:cubicBezTo>
                  <a:pt x="633" y="607"/>
                  <a:pt x="633" y="607"/>
                  <a:pt x="633" y="607"/>
                </a:cubicBezTo>
                <a:cubicBezTo>
                  <a:pt x="591" y="625"/>
                  <a:pt x="591" y="625"/>
                  <a:pt x="591" y="625"/>
                </a:cubicBezTo>
                <a:cubicBezTo>
                  <a:pt x="575" y="617"/>
                  <a:pt x="575" y="617"/>
                  <a:pt x="575" y="617"/>
                </a:cubicBezTo>
                <a:lnTo>
                  <a:pt x="596" y="582"/>
                </a:lnTo>
                <a:close/>
                <a:moveTo>
                  <a:pt x="596" y="581"/>
                </a:moveTo>
                <a:cubicBezTo>
                  <a:pt x="634" y="517"/>
                  <a:pt x="634" y="517"/>
                  <a:pt x="634" y="517"/>
                </a:cubicBezTo>
                <a:cubicBezTo>
                  <a:pt x="661" y="471"/>
                  <a:pt x="661" y="471"/>
                  <a:pt x="661" y="471"/>
                </a:cubicBezTo>
                <a:cubicBezTo>
                  <a:pt x="1074" y="422"/>
                  <a:pt x="1074" y="422"/>
                  <a:pt x="1074" y="422"/>
                </a:cubicBezTo>
                <a:cubicBezTo>
                  <a:pt x="1074" y="422"/>
                  <a:pt x="1074" y="423"/>
                  <a:pt x="1075" y="423"/>
                </a:cubicBezTo>
                <a:cubicBezTo>
                  <a:pt x="635" y="607"/>
                  <a:pt x="635" y="607"/>
                  <a:pt x="635" y="607"/>
                </a:cubicBezTo>
                <a:lnTo>
                  <a:pt x="596" y="581"/>
                </a:lnTo>
                <a:close/>
                <a:moveTo>
                  <a:pt x="1076" y="424"/>
                </a:moveTo>
                <a:cubicBezTo>
                  <a:pt x="1076" y="425"/>
                  <a:pt x="1077" y="426"/>
                  <a:pt x="1078" y="427"/>
                </a:cubicBezTo>
                <a:cubicBezTo>
                  <a:pt x="839" y="713"/>
                  <a:pt x="839" y="713"/>
                  <a:pt x="839" y="713"/>
                </a:cubicBezTo>
                <a:cubicBezTo>
                  <a:pt x="830" y="724"/>
                  <a:pt x="830" y="724"/>
                  <a:pt x="830" y="724"/>
                </a:cubicBezTo>
                <a:cubicBezTo>
                  <a:pt x="828" y="722"/>
                  <a:pt x="825" y="720"/>
                  <a:pt x="822" y="720"/>
                </a:cubicBezTo>
                <a:cubicBezTo>
                  <a:pt x="817" y="720"/>
                  <a:pt x="813" y="723"/>
                  <a:pt x="811" y="726"/>
                </a:cubicBezTo>
                <a:cubicBezTo>
                  <a:pt x="636" y="608"/>
                  <a:pt x="636" y="608"/>
                  <a:pt x="636" y="608"/>
                </a:cubicBezTo>
                <a:lnTo>
                  <a:pt x="1076" y="424"/>
                </a:lnTo>
                <a:close/>
                <a:moveTo>
                  <a:pt x="524" y="17"/>
                </a:moveTo>
                <a:cubicBezTo>
                  <a:pt x="525" y="16"/>
                  <a:pt x="525" y="16"/>
                  <a:pt x="525" y="15"/>
                </a:cubicBezTo>
                <a:cubicBezTo>
                  <a:pt x="1073" y="178"/>
                  <a:pt x="1073" y="178"/>
                  <a:pt x="1073" y="178"/>
                </a:cubicBezTo>
                <a:cubicBezTo>
                  <a:pt x="1073" y="179"/>
                  <a:pt x="1072" y="180"/>
                  <a:pt x="1072" y="180"/>
                </a:cubicBezTo>
                <a:cubicBezTo>
                  <a:pt x="1072" y="186"/>
                  <a:pt x="1077" y="191"/>
                  <a:pt x="1082" y="193"/>
                </a:cubicBezTo>
                <a:cubicBezTo>
                  <a:pt x="1084" y="403"/>
                  <a:pt x="1084" y="403"/>
                  <a:pt x="1084" y="403"/>
                </a:cubicBezTo>
                <a:cubicBezTo>
                  <a:pt x="1080" y="403"/>
                  <a:pt x="1076" y="406"/>
                  <a:pt x="1074" y="410"/>
                </a:cubicBezTo>
                <a:lnTo>
                  <a:pt x="524" y="17"/>
                </a:lnTo>
                <a:close/>
                <a:moveTo>
                  <a:pt x="1073" y="414"/>
                </a:moveTo>
                <a:cubicBezTo>
                  <a:pt x="1073" y="415"/>
                  <a:pt x="1072" y="415"/>
                  <a:pt x="1072" y="416"/>
                </a:cubicBezTo>
                <a:cubicBezTo>
                  <a:pt x="1072" y="417"/>
                  <a:pt x="1073" y="419"/>
                  <a:pt x="1073" y="420"/>
                </a:cubicBezTo>
                <a:cubicBezTo>
                  <a:pt x="662" y="470"/>
                  <a:pt x="662" y="470"/>
                  <a:pt x="662" y="470"/>
                </a:cubicBezTo>
                <a:cubicBezTo>
                  <a:pt x="775" y="279"/>
                  <a:pt x="775" y="279"/>
                  <a:pt x="775" y="279"/>
                </a:cubicBezTo>
                <a:cubicBezTo>
                  <a:pt x="777" y="280"/>
                  <a:pt x="779" y="280"/>
                  <a:pt x="781" y="280"/>
                </a:cubicBezTo>
                <a:cubicBezTo>
                  <a:pt x="786" y="280"/>
                  <a:pt x="790" y="278"/>
                  <a:pt x="792" y="274"/>
                </a:cubicBezTo>
                <a:lnTo>
                  <a:pt x="1073" y="414"/>
                </a:lnTo>
                <a:close/>
                <a:moveTo>
                  <a:pt x="533" y="161"/>
                </a:moveTo>
                <a:cubicBezTo>
                  <a:pt x="537" y="161"/>
                  <a:pt x="541" y="158"/>
                  <a:pt x="543" y="155"/>
                </a:cubicBezTo>
                <a:cubicBezTo>
                  <a:pt x="769" y="263"/>
                  <a:pt x="769" y="263"/>
                  <a:pt x="769" y="263"/>
                </a:cubicBezTo>
                <a:cubicBezTo>
                  <a:pt x="768" y="264"/>
                  <a:pt x="768" y="266"/>
                  <a:pt x="768" y="267"/>
                </a:cubicBezTo>
                <a:cubicBezTo>
                  <a:pt x="768" y="269"/>
                  <a:pt x="768" y="270"/>
                  <a:pt x="769" y="271"/>
                </a:cubicBezTo>
                <a:cubicBezTo>
                  <a:pt x="550" y="350"/>
                  <a:pt x="550" y="350"/>
                  <a:pt x="550" y="350"/>
                </a:cubicBezTo>
                <a:cubicBezTo>
                  <a:pt x="255" y="457"/>
                  <a:pt x="255" y="457"/>
                  <a:pt x="255" y="457"/>
                </a:cubicBezTo>
                <a:cubicBezTo>
                  <a:pt x="255" y="456"/>
                  <a:pt x="254" y="454"/>
                  <a:pt x="253" y="453"/>
                </a:cubicBezTo>
                <a:cubicBezTo>
                  <a:pt x="524" y="157"/>
                  <a:pt x="524" y="157"/>
                  <a:pt x="524" y="157"/>
                </a:cubicBezTo>
                <a:cubicBezTo>
                  <a:pt x="526" y="159"/>
                  <a:pt x="529" y="161"/>
                  <a:pt x="533" y="161"/>
                </a:cubicBezTo>
                <a:close/>
                <a:moveTo>
                  <a:pt x="530" y="101"/>
                </a:moveTo>
                <a:cubicBezTo>
                  <a:pt x="530" y="101"/>
                  <a:pt x="531" y="102"/>
                  <a:pt x="531" y="102"/>
                </a:cubicBezTo>
                <a:cubicBezTo>
                  <a:pt x="316" y="185"/>
                  <a:pt x="316" y="185"/>
                  <a:pt x="316" y="185"/>
                </a:cubicBezTo>
                <a:cubicBezTo>
                  <a:pt x="154" y="247"/>
                  <a:pt x="154" y="247"/>
                  <a:pt x="154" y="247"/>
                </a:cubicBezTo>
                <a:cubicBezTo>
                  <a:pt x="230" y="147"/>
                  <a:pt x="230" y="147"/>
                  <a:pt x="230" y="147"/>
                </a:cubicBezTo>
                <a:cubicBezTo>
                  <a:pt x="232" y="148"/>
                  <a:pt x="234" y="149"/>
                  <a:pt x="237" y="149"/>
                </a:cubicBezTo>
                <a:cubicBezTo>
                  <a:pt x="244" y="149"/>
                  <a:pt x="250" y="143"/>
                  <a:pt x="250" y="136"/>
                </a:cubicBezTo>
                <a:cubicBezTo>
                  <a:pt x="250" y="136"/>
                  <a:pt x="250" y="135"/>
                  <a:pt x="250" y="135"/>
                </a:cubicBezTo>
                <a:lnTo>
                  <a:pt x="530" y="101"/>
                </a:lnTo>
                <a:close/>
                <a:moveTo>
                  <a:pt x="227" y="144"/>
                </a:moveTo>
                <a:cubicBezTo>
                  <a:pt x="228" y="145"/>
                  <a:pt x="228" y="145"/>
                  <a:pt x="229" y="146"/>
                </a:cubicBezTo>
                <a:cubicBezTo>
                  <a:pt x="151" y="248"/>
                  <a:pt x="151" y="248"/>
                  <a:pt x="151" y="248"/>
                </a:cubicBezTo>
                <a:cubicBezTo>
                  <a:pt x="11" y="302"/>
                  <a:pt x="11" y="302"/>
                  <a:pt x="11" y="302"/>
                </a:cubicBezTo>
                <a:lnTo>
                  <a:pt x="227" y="144"/>
                </a:lnTo>
                <a:close/>
                <a:moveTo>
                  <a:pt x="7" y="305"/>
                </a:moveTo>
                <a:cubicBezTo>
                  <a:pt x="150" y="250"/>
                  <a:pt x="150" y="250"/>
                  <a:pt x="150" y="250"/>
                </a:cubicBezTo>
                <a:cubicBezTo>
                  <a:pt x="75" y="350"/>
                  <a:pt x="75" y="350"/>
                  <a:pt x="75" y="350"/>
                </a:cubicBezTo>
                <a:lnTo>
                  <a:pt x="7" y="305"/>
                </a:lnTo>
                <a:close/>
                <a:moveTo>
                  <a:pt x="76" y="351"/>
                </a:moveTo>
                <a:cubicBezTo>
                  <a:pt x="152" y="249"/>
                  <a:pt x="152" y="249"/>
                  <a:pt x="152" y="249"/>
                </a:cubicBezTo>
                <a:cubicBezTo>
                  <a:pt x="320" y="185"/>
                  <a:pt x="320" y="185"/>
                  <a:pt x="320" y="185"/>
                </a:cubicBezTo>
                <a:cubicBezTo>
                  <a:pt x="531" y="104"/>
                  <a:pt x="531" y="104"/>
                  <a:pt x="531" y="104"/>
                </a:cubicBezTo>
                <a:cubicBezTo>
                  <a:pt x="532" y="105"/>
                  <a:pt x="533" y="106"/>
                  <a:pt x="534" y="107"/>
                </a:cubicBezTo>
                <a:cubicBezTo>
                  <a:pt x="251" y="452"/>
                  <a:pt x="251" y="452"/>
                  <a:pt x="251" y="452"/>
                </a:cubicBezTo>
                <a:cubicBezTo>
                  <a:pt x="249" y="450"/>
                  <a:pt x="247" y="449"/>
                  <a:pt x="244" y="449"/>
                </a:cubicBezTo>
                <a:cubicBezTo>
                  <a:pt x="240" y="449"/>
                  <a:pt x="236" y="451"/>
                  <a:pt x="234" y="454"/>
                </a:cubicBezTo>
                <a:lnTo>
                  <a:pt x="76" y="351"/>
                </a:lnTo>
                <a:close/>
                <a:moveTo>
                  <a:pt x="472" y="806"/>
                </a:moveTo>
                <a:cubicBezTo>
                  <a:pt x="471" y="806"/>
                  <a:pt x="469" y="805"/>
                  <a:pt x="467" y="805"/>
                </a:cubicBezTo>
                <a:cubicBezTo>
                  <a:pt x="465" y="805"/>
                  <a:pt x="463" y="806"/>
                  <a:pt x="461" y="807"/>
                </a:cubicBezTo>
                <a:cubicBezTo>
                  <a:pt x="251" y="472"/>
                  <a:pt x="251" y="472"/>
                  <a:pt x="251" y="472"/>
                </a:cubicBezTo>
                <a:cubicBezTo>
                  <a:pt x="253" y="471"/>
                  <a:pt x="254" y="470"/>
                  <a:pt x="255" y="468"/>
                </a:cubicBezTo>
                <a:cubicBezTo>
                  <a:pt x="573" y="618"/>
                  <a:pt x="573" y="618"/>
                  <a:pt x="573" y="618"/>
                </a:cubicBezTo>
                <a:cubicBezTo>
                  <a:pt x="567" y="627"/>
                  <a:pt x="567" y="627"/>
                  <a:pt x="567" y="627"/>
                </a:cubicBezTo>
                <a:cubicBezTo>
                  <a:pt x="566" y="626"/>
                  <a:pt x="564" y="625"/>
                  <a:pt x="562" y="625"/>
                </a:cubicBezTo>
                <a:cubicBezTo>
                  <a:pt x="555" y="625"/>
                  <a:pt x="549" y="631"/>
                  <a:pt x="549" y="638"/>
                </a:cubicBezTo>
                <a:cubicBezTo>
                  <a:pt x="549" y="643"/>
                  <a:pt x="551" y="647"/>
                  <a:pt x="555" y="649"/>
                </a:cubicBezTo>
                <a:lnTo>
                  <a:pt x="472" y="806"/>
                </a:lnTo>
                <a:close/>
                <a:moveTo>
                  <a:pt x="573" y="632"/>
                </a:moveTo>
                <a:cubicBezTo>
                  <a:pt x="572" y="630"/>
                  <a:pt x="571" y="629"/>
                  <a:pt x="569" y="627"/>
                </a:cubicBezTo>
                <a:cubicBezTo>
                  <a:pt x="574" y="619"/>
                  <a:pt x="574" y="619"/>
                  <a:pt x="574" y="619"/>
                </a:cubicBezTo>
                <a:cubicBezTo>
                  <a:pt x="589" y="626"/>
                  <a:pt x="589" y="626"/>
                  <a:pt x="589" y="626"/>
                </a:cubicBezTo>
                <a:lnTo>
                  <a:pt x="573" y="632"/>
                </a:lnTo>
                <a:close/>
                <a:moveTo>
                  <a:pt x="593" y="626"/>
                </a:moveTo>
                <a:cubicBezTo>
                  <a:pt x="634" y="608"/>
                  <a:pt x="634" y="608"/>
                  <a:pt x="634" y="608"/>
                </a:cubicBezTo>
                <a:cubicBezTo>
                  <a:pt x="810" y="728"/>
                  <a:pt x="810" y="728"/>
                  <a:pt x="810" y="728"/>
                </a:cubicBezTo>
                <a:cubicBezTo>
                  <a:pt x="810" y="728"/>
                  <a:pt x="810" y="728"/>
                  <a:pt x="810" y="728"/>
                </a:cubicBezTo>
                <a:lnTo>
                  <a:pt x="593" y="626"/>
                </a:lnTo>
                <a:close/>
                <a:moveTo>
                  <a:pt x="664" y="935"/>
                </a:moveTo>
                <a:cubicBezTo>
                  <a:pt x="815" y="744"/>
                  <a:pt x="815" y="744"/>
                  <a:pt x="815" y="744"/>
                </a:cubicBezTo>
                <a:cubicBezTo>
                  <a:pt x="817" y="745"/>
                  <a:pt x="819" y="746"/>
                  <a:pt x="822" y="746"/>
                </a:cubicBezTo>
                <a:cubicBezTo>
                  <a:pt x="827" y="746"/>
                  <a:pt x="831" y="744"/>
                  <a:pt x="833" y="740"/>
                </a:cubicBezTo>
                <a:cubicBezTo>
                  <a:pt x="1315" y="935"/>
                  <a:pt x="1315" y="935"/>
                  <a:pt x="1315" y="935"/>
                </a:cubicBezTo>
                <a:lnTo>
                  <a:pt x="664" y="935"/>
                </a:lnTo>
                <a:close/>
                <a:moveTo>
                  <a:pt x="833" y="739"/>
                </a:moveTo>
                <a:cubicBezTo>
                  <a:pt x="834" y="738"/>
                  <a:pt x="834" y="738"/>
                  <a:pt x="834" y="738"/>
                </a:cubicBezTo>
                <a:cubicBezTo>
                  <a:pt x="1175" y="798"/>
                  <a:pt x="1175" y="798"/>
                  <a:pt x="1175" y="798"/>
                </a:cubicBezTo>
                <a:cubicBezTo>
                  <a:pt x="1175" y="799"/>
                  <a:pt x="1174" y="799"/>
                  <a:pt x="1174" y="800"/>
                </a:cubicBezTo>
                <a:cubicBezTo>
                  <a:pt x="1174" y="807"/>
                  <a:pt x="1180" y="813"/>
                  <a:pt x="1187" y="813"/>
                </a:cubicBezTo>
                <a:cubicBezTo>
                  <a:pt x="1191" y="813"/>
                  <a:pt x="1193" y="812"/>
                  <a:pt x="1196" y="809"/>
                </a:cubicBezTo>
                <a:cubicBezTo>
                  <a:pt x="1316" y="934"/>
                  <a:pt x="1316" y="934"/>
                  <a:pt x="1316" y="934"/>
                </a:cubicBezTo>
                <a:lnTo>
                  <a:pt x="833" y="739"/>
                </a:lnTo>
                <a:close/>
              </a:path>
            </a:pathLst>
          </a:custGeom>
          <a:solidFill>
            <a:schemeClr val="tx1">
              <a:lumMod val="75000"/>
              <a:alpha val="45000"/>
            </a:schemeClr>
          </a:solidFill>
          <a:ln>
            <a:noFill/>
          </a:ln>
        </p:spPr>
        <p:txBody>
          <a:bodyPr vert="horz" wrap="square" lIns="68580" tIns="34290" rIns="68580" bIns="34290" numCol="1" anchor="t" anchorCtr="0" compatLnSpc="1"/>
          <a:lstStyle/>
          <a:p>
            <a:endParaRPr lang="id-ID">
              <a:latin typeface="+mn-ea"/>
            </a:endParaRPr>
          </a:p>
        </p:txBody>
      </p:sp>
      <p:cxnSp>
        <p:nvCxnSpPr>
          <p:cNvPr id="5" name="直接连接符 4"/>
          <p:cNvCxnSpPr/>
          <p:nvPr/>
        </p:nvCxnSpPr>
        <p:spPr>
          <a:xfrm flipH="1">
            <a:off x="7934325" y="3326557"/>
            <a:ext cx="428625" cy="0"/>
          </a:xfrm>
          <a:prstGeom prst="line">
            <a:avLst/>
          </a:prstGeom>
          <a:ln w="3810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1312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4"/>
                                        </p:tgtEl>
                                        <p:attrNameLst>
                                          <p:attrName>style.visibility</p:attrName>
                                        </p:attrNameLst>
                                      </p:cBhvr>
                                      <p:to>
                                        <p:strVal val="visible"/>
                                      </p:to>
                                    </p:set>
                                    <p:animEffect transition="in" filter="wipe(left)">
                                      <p:cBhvr>
                                        <p:cTn id="11" dur="750"/>
                                        <p:tgtEl>
                                          <p:spTgt spid="24"/>
                                        </p:tgtEl>
                                      </p:cBhvr>
                                    </p:animEffect>
                                  </p:childTnLst>
                                </p:cTn>
                              </p:par>
                            </p:childTnLst>
                          </p:cTn>
                        </p:par>
                        <p:par>
                          <p:cTn id="12" fill="hold">
                            <p:stCondLst>
                              <p:cond delay="1250"/>
                            </p:stCondLst>
                            <p:childTnLst>
                              <p:par>
                                <p:cTn id="13" presetID="22" presetClass="entr" presetSubtype="8" fill="hold" grpId="0" nodeType="after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wipe(left)">
                                      <p:cBhvr>
                                        <p:cTn id="15" dur="500"/>
                                        <p:tgtEl>
                                          <p:spTgt spid="15"/>
                                        </p:tgtEl>
                                      </p:cBhvr>
                                    </p:animEffect>
                                  </p:childTnLst>
                                </p:cTn>
                              </p:par>
                            </p:childTnLst>
                          </p:cTn>
                        </p:par>
                        <p:par>
                          <p:cTn id="16" fill="hold">
                            <p:stCondLst>
                              <p:cond delay="1750"/>
                            </p:stCondLst>
                            <p:childTnLst>
                              <p:par>
                                <p:cTn id="17" presetID="42" presetClass="entr" presetSubtype="0" fill="hold" grpId="0" nodeType="after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1000"/>
                                        <p:tgtEl>
                                          <p:spTgt spid="18"/>
                                        </p:tgtEl>
                                      </p:cBhvr>
                                    </p:animEffect>
                                    <p:anim calcmode="lin" valueType="num">
                                      <p:cBhvr>
                                        <p:cTn id="20" dur="1000" fill="hold"/>
                                        <p:tgtEl>
                                          <p:spTgt spid="18"/>
                                        </p:tgtEl>
                                        <p:attrNameLst>
                                          <p:attrName>ppt_x</p:attrName>
                                        </p:attrNameLst>
                                      </p:cBhvr>
                                      <p:tavLst>
                                        <p:tav tm="0">
                                          <p:val>
                                            <p:strVal val="#ppt_x"/>
                                          </p:val>
                                        </p:tav>
                                        <p:tav tm="100000">
                                          <p:val>
                                            <p:strVal val="#ppt_x"/>
                                          </p:val>
                                        </p:tav>
                                      </p:tavLst>
                                    </p:anim>
                                    <p:anim calcmode="lin" valueType="num">
                                      <p:cBhvr>
                                        <p:cTn id="21"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5" grpId="0"/>
      <p:bldP spid="18" grpId="0"/>
      <p:bldP spid="24"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6390" name="矩形 28"/>
          <p:cNvSpPr>
            <a:spLocks noChangeArrowheads="1"/>
          </p:cNvSpPr>
          <p:nvPr/>
        </p:nvSpPr>
        <p:spPr bwMode="auto">
          <a:xfrm>
            <a:off x="551198" y="4444541"/>
            <a:ext cx="18774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1200" b="1" dirty="0">
                <a:latin typeface="微软雅黑" panose="020B0503020204020204" pitchFamily="34" charset="-122"/>
              </a:rPr>
              <a:t>经处理的打印扫描后的图</a:t>
            </a:r>
          </a:p>
        </p:txBody>
      </p:sp>
      <p:sp>
        <p:nvSpPr>
          <p:cNvPr id="16391" name="矩形 29"/>
          <p:cNvSpPr>
            <a:spLocks noChangeArrowheads="1"/>
          </p:cNvSpPr>
          <p:nvPr/>
        </p:nvSpPr>
        <p:spPr bwMode="auto">
          <a:xfrm>
            <a:off x="425450" y="44450"/>
            <a:ext cx="22479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lnSpc>
                <a:spcPct val="130000"/>
              </a:lnSpc>
            </a:pPr>
            <a:r>
              <a:rPr lang="en-US" altLang="zh-CN" sz="2800">
                <a:solidFill>
                  <a:srgbClr val="FFFFFF"/>
                </a:solidFill>
                <a:latin typeface="微软雅黑" panose="020B0503020204020204" pitchFamily="34" charset="-122"/>
                <a:sym typeface="黑体" panose="02010609060101010101" pitchFamily="49" charset="-122"/>
              </a:rPr>
              <a:t>PART</a:t>
            </a:r>
            <a:r>
              <a:rPr lang="zh-CN" altLang="en-US" sz="2800">
                <a:solidFill>
                  <a:srgbClr val="FFFFFF"/>
                </a:solidFill>
                <a:latin typeface="微软雅黑" panose="020B0503020204020204" pitchFamily="34" charset="-122"/>
                <a:sym typeface="黑体" panose="02010609060101010101" pitchFamily="49" charset="-122"/>
              </a:rPr>
              <a:t> </a:t>
            </a:r>
            <a:r>
              <a:rPr lang="en-US" altLang="zh-CN" sz="2800">
                <a:solidFill>
                  <a:srgbClr val="FFFFFF"/>
                </a:solidFill>
                <a:latin typeface="微软雅黑" panose="020B0503020204020204" pitchFamily="34" charset="-122"/>
                <a:sym typeface="黑体" panose="02010609060101010101" pitchFamily="49" charset="-122"/>
              </a:rPr>
              <a:t>1</a:t>
            </a:r>
            <a:endParaRPr lang="en-US" altLang="zh-CN" sz="2800">
              <a:solidFill>
                <a:srgbClr val="FFFFFF"/>
              </a:solidFill>
              <a:latin typeface="微软雅黑" panose="020B0503020204020204" pitchFamily="34" charset="-122"/>
            </a:endParaRPr>
          </a:p>
        </p:txBody>
      </p:sp>
      <p:sp>
        <p:nvSpPr>
          <p:cNvPr id="16392" name="文本框 30"/>
          <p:cNvSpPr txBox="1">
            <a:spLocks noChangeArrowheads="1"/>
          </p:cNvSpPr>
          <p:nvPr/>
        </p:nvSpPr>
        <p:spPr bwMode="auto">
          <a:xfrm>
            <a:off x="2673350" y="71438"/>
            <a:ext cx="2698750" cy="598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eaLnBrk="1" hangingPunct="1">
              <a:lnSpc>
                <a:spcPct val="130000"/>
              </a:lnSpc>
            </a:pPr>
            <a:r>
              <a:rPr lang="zh-CN" altLang="en-US" sz="2800">
                <a:solidFill>
                  <a:srgbClr val="FFFFFF"/>
                </a:solidFill>
                <a:latin typeface="微软雅黑" panose="020B0503020204020204" pitchFamily="34" charset="-122"/>
                <a:sym typeface="黑体" panose="02010609060101010101" pitchFamily="49" charset="-122"/>
              </a:rPr>
              <a:t>请输入你的标题</a:t>
            </a:r>
            <a:endParaRPr lang="zh-CN" altLang="en-US" sz="2800">
              <a:latin typeface="微软雅黑" panose="020B0503020204020204" pitchFamily="34" charset="-122"/>
            </a:endParaRPr>
          </a:p>
        </p:txBody>
      </p:sp>
      <p:sp>
        <p:nvSpPr>
          <p:cNvPr id="32" name="矩形 31"/>
          <p:cNvSpPr/>
          <p:nvPr/>
        </p:nvSpPr>
        <p:spPr>
          <a:xfrm>
            <a:off x="2547938" y="0"/>
            <a:ext cx="4684712" cy="774700"/>
          </a:xfrm>
          <a:prstGeom prst="rect">
            <a:avLst/>
          </a:prstGeom>
          <a:solidFill>
            <a:srgbClr val="40404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defRPr/>
            </a:pPr>
            <a:endParaRPr kumimoji="1" lang="zh-CN" altLang="en-US" noProof="1">
              <a:latin typeface="微软雅黑" panose="020B0503020204020204" pitchFamily="34" charset="-122"/>
              <a:cs typeface="微软雅黑" panose="020B0503020204020204" pitchFamily="34" charset="-122"/>
            </a:endParaRPr>
          </a:p>
        </p:txBody>
      </p:sp>
      <p:grpSp>
        <p:nvGrpSpPr>
          <p:cNvPr id="33" name="组 7"/>
          <p:cNvGrpSpPr/>
          <p:nvPr/>
        </p:nvGrpSpPr>
        <p:grpSpPr>
          <a:xfrm>
            <a:off x="424815" y="0"/>
            <a:ext cx="2248535" cy="773430"/>
            <a:chOff x="782065" y="0"/>
            <a:chExt cx="2248535" cy="1343608"/>
          </a:xfrm>
          <a:solidFill>
            <a:srgbClr val="F5E168"/>
          </a:solidFill>
        </p:grpSpPr>
        <p:sp>
          <p:nvSpPr>
            <p:cNvPr id="34" name="矩形 33"/>
            <p:cNvSpPr/>
            <p:nvPr/>
          </p:nvSpPr>
          <p:spPr>
            <a:xfrm>
              <a:off x="787145" y="0"/>
              <a:ext cx="2120044" cy="1343608"/>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defRPr/>
              </a:pPr>
              <a:endParaRPr kumimoji="1" lang="zh-CN" altLang="en-US" noProof="1">
                <a:latin typeface="微软雅黑" panose="020B0503020204020204" pitchFamily="34" charset="-122"/>
                <a:cs typeface="微软雅黑" panose="020B0503020204020204" pitchFamily="34" charset="-122"/>
              </a:endParaRPr>
            </a:p>
          </p:txBody>
        </p:sp>
        <p:sp>
          <p:nvSpPr>
            <p:cNvPr id="35" name="矩形 34"/>
            <p:cNvSpPr/>
            <p:nvPr/>
          </p:nvSpPr>
          <p:spPr>
            <a:xfrm>
              <a:off x="782065" y="71755"/>
              <a:ext cx="2248535" cy="1133503"/>
            </a:xfrm>
            <a:prstGeom prst="rect">
              <a:avLst/>
            </a:prstGeom>
            <a:noFill/>
            <a:extLst>
              <a:ext uri="{909E8E84-426E-40DD-AFC4-6F175D3DCCD1}">
                <a14:hiddenFill xmlns:a14="http://schemas.microsoft.com/office/drawing/2010/main">
                  <a:grpFill/>
                </a14:hiddenFill>
              </a:ext>
            </a:extLst>
          </p:spPr>
          <p:txBody>
            <a:bodyPr>
              <a:spAutoFit/>
            </a:bodyPr>
            <a:lstStyle/>
            <a:p>
              <a:pPr algn="ctr" eaLnBrk="1" fontAlgn="auto" hangingPunct="1">
                <a:lnSpc>
                  <a:spcPct val="130000"/>
                </a:lnSpc>
                <a:defRPr/>
              </a:pPr>
              <a:r>
                <a:rPr kumimoji="1" lang="en-US" altLang="zh-CN" sz="2800" noProof="1">
                  <a:solidFill>
                    <a:srgbClr val="FFFFFF"/>
                  </a:solidFill>
                  <a:latin typeface="微软雅黑" panose="020B0503020204020204" pitchFamily="34" charset="-122"/>
                  <a:cs typeface="微软雅黑" panose="020B0503020204020204" pitchFamily="34" charset="-122"/>
                  <a:sym typeface="+mn-ea"/>
                </a:rPr>
                <a:t>PART</a:t>
              </a:r>
              <a:r>
                <a:rPr kumimoji="1" lang="zh-CN" altLang="en-US" sz="2800" noProof="1">
                  <a:solidFill>
                    <a:srgbClr val="FFFFFF"/>
                  </a:solidFill>
                  <a:latin typeface="微软雅黑" panose="020B0503020204020204" pitchFamily="34" charset="-122"/>
                  <a:cs typeface="微软雅黑" panose="020B0503020204020204" pitchFamily="34" charset="-122"/>
                  <a:sym typeface="+mn-ea"/>
                </a:rPr>
                <a:t> </a:t>
              </a:r>
              <a:r>
                <a:rPr kumimoji="1" lang="en-US" altLang="zh-CN" sz="2800" noProof="1">
                  <a:solidFill>
                    <a:srgbClr val="FFFFFF"/>
                  </a:solidFill>
                  <a:latin typeface="微软雅黑" panose="020B0503020204020204" pitchFamily="34" charset="-122"/>
                  <a:cs typeface="微软雅黑" panose="020B0503020204020204" pitchFamily="34" charset="-122"/>
                  <a:sym typeface="+mn-ea"/>
                </a:rPr>
                <a:t>2</a:t>
              </a:r>
              <a:endParaRPr kumimoji="1" lang="en-US" altLang="zh-CN" sz="2800" noProof="1">
                <a:solidFill>
                  <a:srgbClr val="FFFFFF"/>
                </a:solidFill>
                <a:latin typeface="微软雅黑" panose="020B0503020204020204" pitchFamily="34" charset="-122"/>
                <a:cs typeface="微软雅黑" panose="020B0503020204020204" pitchFamily="34" charset="-122"/>
              </a:endParaRPr>
            </a:p>
          </p:txBody>
        </p:sp>
      </p:grpSp>
      <p:sp>
        <p:nvSpPr>
          <p:cNvPr id="16395" name="文本框 35"/>
          <p:cNvSpPr txBox="1">
            <a:spLocks noChangeArrowheads="1"/>
          </p:cNvSpPr>
          <p:nvPr/>
        </p:nvSpPr>
        <p:spPr bwMode="auto">
          <a:xfrm>
            <a:off x="2584450" y="71438"/>
            <a:ext cx="4493538" cy="6524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lvl="0" eaLnBrk="1" hangingPunct="1">
              <a:lnSpc>
                <a:spcPct val="130000"/>
              </a:lnSpc>
            </a:pPr>
            <a:r>
              <a:rPr lang="zh-CN" altLang="en-US" sz="2800" dirty="0">
                <a:solidFill>
                  <a:srgbClr val="FFFFFF"/>
                </a:solidFill>
                <a:latin typeface="微软雅黑" panose="020B0503020204020204" pitchFamily="34" charset="-122"/>
                <a:sym typeface="黑体" panose="02010609060101010101" pitchFamily="49" charset="-122"/>
              </a:rPr>
              <a:t>改进的抗打印扫描水印算法</a:t>
            </a:r>
            <a:endParaRPr lang="zh-CN" altLang="en-US" sz="2800" dirty="0">
              <a:latin typeface="微软雅黑" panose="020B0503020204020204" pitchFamily="34" charset="-122"/>
            </a:endParaRPr>
          </a:p>
        </p:txBody>
      </p:sp>
      <p:sp>
        <p:nvSpPr>
          <p:cNvPr id="4" name="文本框 3"/>
          <p:cNvSpPr txBox="1"/>
          <p:nvPr/>
        </p:nvSpPr>
        <p:spPr>
          <a:xfrm>
            <a:off x="8610600" y="4000500"/>
            <a:ext cx="184731" cy="369332"/>
          </a:xfrm>
          <a:prstGeom prst="rect">
            <a:avLst/>
          </a:prstGeom>
          <a:noFill/>
        </p:spPr>
        <p:txBody>
          <a:bodyPr wrap="none" rtlCol="0">
            <a:spAutoFit/>
          </a:bodyPr>
          <a:lstStyle/>
          <a:p>
            <a:endParaRPr kumimoji="1" lang="zh-CN" altLang="en-US" dirty="0"/>
          </a:p>
        </p:txBody>
      </p:sp>
      <p:pic>
        <p:nvPicPr>
          <p:cNvPr id="16" name="图片 15"/>
          <p:cNvPicPr>
            <a:picLocks noChangeAspect="1"/>
          </p:cNvPicPr>
          <p:nvPr/>
        </p:nvPicPr>
        <p:blipFill>
          <a:blip r:embed="rId4" cstate="print">
            <a:extLst>
              <a:ext uri="{BEBA8EAE-BF5A-486C-A8C5-ECC9F3942E4B}">
                <a14:imgProps xmlns:a14="http://schemas.microsoft.com/office/drawing/2010/main">
                  <a14:imgLayer r:embed="rId5">
                    <a14:imgEffect>
                      <a14:saturation sat="400000"/>
                    </a14:imgEffect>
                  </a14:imgLayer>
                </a14:imgProps>
              </a:ext>
              <a:ext uri="{28A0092B-C50C-407E-A947-70E740481C1C}">
                <a14:useLocalDpi xmlns:a14="http://schemas.microsoft.com/office/drawing/2010/main" val="0"/>
              </a:ext>
            </a:extLst>
          </a:blip>
          <a:stretch>
            <a:fillRect/>
          </a:stretch>
        </p:blipFill>
        <p:spPr>
          <a:xfrm>
            <a:off x="438467" y="890736"/>
            <a:ext cx="2520000" cy="3567378"/>
          </a:xfrm>
          <a:prstGeom prst="rect">
            <a:avLst/>
          </a:prstGeom>
          <a:ln>
            <a:solidFill>
              <a:schemeClr val="tx1"/>
            </a:solidFill>
          </a:ln>
        </p:spPr>
      </p:pic>
      <p:pic>
        <p:nvPicPr>
          <p:cNvPr id="17" name="图片 1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349307" y="890736"/>
            <a:ext cx="2520000" cy="3567378"/>
          </a:xfrm>
          <a:prstGeom prst="rect">
            <a:avLst/>
          </a:prstGeom>
          <a:ln>
            <a:solidFill>
              <a:schemeClr val="tx1"/>
            </a:solidFill>
          </a:ln>
        </p:spPr>
      </p:pic>
      <p:pic>
        <p:nvPicPr>
          <p:cNvPr id="19" name="图片 1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82965" y="890736"/>
            <a:ext cx="2520000" cy="3567378"/>
          </a:xfrm>
          <a:prstGeom prst="rect">
            <a:avLst/>
          </a:prstGeom>
          <a:ln>
            <a:solidFill>
              <a:schemeClr val="tx1"/>
            </a:solidFill>
          </a:ln>
        </p:spPr>
      </p:pic>
      <p:sp>
        <p:nvSpPr>
          <p:cNvPr id="20" name="矩形 28"/>
          <p:cNvSpPr>
            <a:spLocks noChangeArrowheads="1"/>
          </p:cNvSpPr>
          <p:nvPr/>
        </p:nvSpPr>
        <p:spPr bwMode="auto">
          <a:xfrm>
            <a:off x="3786763" y="4444541"/>
            <a:ext cx="156966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1200" b="1" dirty="0">
                <a:latin typeface="微软雅黑" panose="020B0503020204020204" pitchFamily="34" charset="-122"/>
              </a:rPr>
              <a:t>字符</a:t>
            </a:r>
            <a:r>
              <a:rPr lang="zh-CN" altLang="en-US" sz="1200" b="1">
                <a:latin typeface="微软雅黑" panose="020B0503020204020204" pitchFamily="34" charset="-122"/>
              </a:rPr>
              <a:t>膨胀确定边界点</a:t>
            </a:r>
            <a:endParaRPr lang="zh-CN" altLang="en-US" sz="1200" b="1" dirty="0">
              <a:latin typeface="微软雅黑" panose="020B0503020204020204" pitchFamily="34" charset="-122"/>
            </a:endParaRPr>
          </a:p>
        </p:txBody>
      </p:sp>
      <p:sp>
        <p:nvSpPr>
          <p:cNvPr id="21" name="矩形 28"/>
          <p:cNvSpPr>
            <a:spLocks noChangeArrowheads="1"/>
          </p:cNvSpPr>
          <p:nvPr/>
        </p:nvSpPr>
        <p:spPr bwMode="auto">
          <a:xfrm>
            <a:off x="6769735" y="4444541"/>
            <a:ext cx="110799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r" eaLnBrk="1" hangingPunct="1"/>
            <a:r>
              <a:rPr lang="zh-CN" altLang="en-US" sz="1200" b="1" dirty="0">
                <a:latin typeface="微软雅黑" panose="020B0503020204020204" pitchFamily="34" charset="-122"/>
              </a:rPr>
              <a:t>竖直方向投影</a:t>
            </a:r>
          </a:p>
        </p:txBody>
      </p:sp>
    </p:spTree>
    <p:custDataLst>
      <p:tags r:id="rId1"/>
    </p:custDataLst>
    <p:extLst>
      <p:ext uri="{BB962C8B-B14F-4D97-AF65-F5344CB8AC3E}">
        <p14:creationId xmlns:p14="http://schemas.microsoft.com/office/powerpoint/2010/main" val="5164283"/>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6390" name="矩形 28"/>
          <p:cNvSpPr>
            <a:spLocks noChangeArrowheads="1"/>
          </p:cNvSpPr>
          <p:nvPr/>
        </p:nvSpPr>
        <p:spPr bwMode="auto">
          <a:xfrm>
            <a:off x="970298" y="4444541"/>
            <a:ext cx="126188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1200" b="1">
                <a:latin typeface="微软雅黑" panose="020B0503020204020204" pitchFamily="34" charset="-122"/>
              </a:rPr>
              <a:t>标记行坐标位置</a:t>
            </a:r>
            <a:endParaRPr lang="zh-CN" altLang="en-US" sz="1200" b="1" dirty="0">
              <a:latin typeface="微软雅黑" panose="020B0503020204020204" pitchFamily="34" charset="-122"/>
            </a:endParaRPr>
          </a:p>
        </p:txBody>
      </p:sp>
      <p:sp>
        <p:nvSpPr>
          <p:cNvPr id="16391" name="矩形 29"/>
          <p:cNvSpPr>
            <a:spLocks noChangeArrowheads="1"/>
          </p:cNvSpPr>
          <p:nvPr/>
        </p:nvSpPr>
        <p:spPr bwMode="auto">
          <a:xfrm>
            <a:off x="425450" y="44450"/>
            <a:ext cx="22479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lnSpc>
                <a:spcPct val="130000"/>
              </a:lnSpc>
            </a:pPr>
            <a:r>
              <a:rPr lang="en-US" altLang="zh-CN" sz="2800">
                <a:solidFill>
                  <a:srgbClr val="FFFFFF"/>
                </a:solidFill>
                <a:latin typeface="微软雅黑" panose="020B0503020204020204" pitchFamily="34" charset="-122"/>
                <a:sym typeface="黑体" panose="02010609060101010101" pitchFamily="49" charset="-122"/>
              </a:rPr>
              <a:t>PART</a:t>
            </a:r>
            <a:r>
              <a:rPr lang="zh-CN" altLang="en-US" sz="2800">
                <a:solidFill>
                  <a:srgbClr val="FFFFFF"/>
                </a:solidFill>
                <a:latin typeface="微软雅黑" panose="020B0503020204020204" pitchFamily="34" charset="-122"/>
                <a:sym typeface="黑体" panose="02010609060101010101" pitchFamily="49" charset="-122"/>
              </a:rPr>
              <a:t> </a:t>
            </a:r>
            <a:r>
              <a:rPr lang="en-US" altLang="zh-CN" sz="2800">
                <a:solidFill>
                  <a:srgbClr val="FFFFFF"/>
                </a:solidFill>
                <a:latin typeface="微软雅黑" panose="020B0503020204020204" pitchFamily="34" charset="-122"/>
                <a:sym typeface="黑体" panose="02010609060101010101" pitchFamily="49" charset="-122"/>
              </a:rPr>
              <a:t>1</a:t>
            </a:r>
            <a:endParaRPr lang="en-US" altLang="zh-CN" sz="2800">
              <a:solidFill>
                <a:srgbClr val="FFFFFF"/>
              </a:solidFill>
              <a:latin typeface="微软雅黑" panose="020B0503020204020204" pitchFamily="34" charset="-122"/>
            </a:endParaRPr>
          </a:p>
        </p:txBody>
      </p:sp>
      <p:sp>
        <p:nvSpPr>
          <p:cNvPr id="16392" name="文本框 30"/>
          <p:cNvSpPr txBox="1">
            <a:spLocks noChangeArrowheads="1"/>
          </p:cNvSpPr>
          <p:nvPr/>
        </p:nvSpPr>
        <p:spPr bwMode="auto">
          <a:xfrm>
            <a:off x="2673350" y="71438"/>
            <a:ext cx="2698750" cy="598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eaLnBrk="1" hangingPunct="1">
              <a:lnSpc>
                <a:spcPct val="130000"/>
              </a:lnSpc>
            </a:pPr>
            <a:r>
              <a:rPr lang="zh-CN" altLang="en-US" sz="2800">
                <a:solidFill>
                  <a:srgbClr val="FFFFFF"/>
                </a:solidFill>
                <a:latin typeface="微软雅黑" panose="020B0503020204020204" pitchFamily="34" charset="-122"/>
                <a:sym typeface="黑体" panose="02010609060101010101" pitchFamily="49" charset="-122"/>
              </a:rPr>
              <a:t>请输入你的标题</a:t>
            </a:r>
            <a:endParaRPr lang="zh-CN" altLang="en-US" sz="2800">
              <a:latin typeface="微软雅黑" panose="020B0503020204020204" pitchFamily="34" charset="-122"/>
            </a:endParaRPr>
          </a:p>
        </p:txBody>
      </p:sp>
      <p:sp>
        <p:nvSpPr>
          <p:cNvPr id="32" name="矩形 31"/>
          <p:cNvSpPr/>
          <p:nvPr/>
        </p:nvSpPr>
        <p:spPr>
          <a:xfrm>
            <a:off x="2547938" y="0"/>
            <a:ext cx="4684712" cy="774700"/>
          </a:xfrm>
          <a:prstGeom prst="rect">
            <a:avLst/>
          </a:prstGeom>
          <a:solidFill>
            <a:srgbClr val="40404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defRPr/>
            </a:pPr>
            <a:endParaRPr kumimoji="1" lang="zh-CN" altLang="en-US" noProof="1">
              <a:latin typeface="微软雅黑" panose="020B0503020204020204" pitchFamily="34" charset="-122"/>
              <a:cs typeface="微软雅黑" panose="020B0503020204020204" pitchFamily="34" charset="-122"/>
            </a:endParaRPr>
          </a:p>
        </p:txBody>
      </p:sp>
      <p:grpSp>
        <p:nvGrpSpPr>
          <p:cNvPr id="33" name="组 7"/>
          <p:cNvGrpSpPr/>
          <p:nvPr/>
        </p:nvGrpSpPr>
        <p:grpSpPr>
          <a:xfrm>
            <a:off x="424815" y="0"/>
            <a:ext cx="2248535" cy="773430"/>
            <a:chOff x="782065" y="0"/>
            <a:chExt cx="2248535" cy="1343608"/>
          </a:xfrm>
          <a:solidFill>
            <a:srgbClr val="F5E168"/>
          </a:solidFill>
        </p:grpSpPr>
        <p:sp>
          <p:nvSpPr>
            <p:cNvPr id="34" name="矩形 33"/>
            <p:cNvSpPr/>
            <p:nvPr/>
          </p:nvSpPr>
          <p:spPr>
            <a:xfrm>
              <a:off x="787145" y="0"/>
              <a:ext cx="2120044" cy="1343608"/>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defRPr/>
              </a:pPr>
              <a:endParaRPr kumimoji="1" lang="zh-CN" altLang="en-US" noProof="1">
                <a:latin typeface="微软雅黑" panose="020B0503020204020204" pitchFamily="34" charset="-122"/>
                <a:cs typeface="微软雅黑" panose="020B0503020204020204" pitchFamily="34" charset="-122"/>
              </a:endParaRPr>
            </a:p>
          </p:txBody>
        </p:sp>
        <p:sp>
          <p:nvSpPr>
            <p:cNvPr id="35" name="矩形 34"/>
            <p:cNvSpPr/>
            <p:nvPr/>
          </p:nvSpPr>
          <p:spPr>
            <a:xfrm>
              <a:off x="782065" y="71755"/>
              <a:ext cx="2248535" cy="1133503"/>
            </a:xfrm>
            <a:prstGeom prst="rect">
              <a:avLst/>
            </a:prstGeom>
            <a:noFill/>
            <a:extLst>
              <a:ext uri="{909E8E84-426E-40DD-AFC4-6F175D3DCCD1}">
                <a14:hiddenFill xmlns:a14="http://schemas.microsoft.com/office/drawing/2010/main">
                  <a:grpFill/>
                </a14:hiddenFill>
              </a:ext>
            </a:extLst>
          </p:spPr>
          <p:txBody>
            <a:bodyPr>
              <a:spAutoFit/>
            </a:bodyPr>
            <a:lstStyle/>
            <a:p>
              <a:pPr algn="ctr" eaLnBrk="1" fontAlgn="auto" hangingPunct="1">
                <a:lnSpc>
                  <a:spcPct val="130000"/>
                </a:lnSpc>
                <a:defRPr/>
              </a:pPr>
              <a:r>
                <a:rPr kumimoji="1" lang="en-US" altLang="zh-CN" sz="2800" noProof="1">
                  <a:solidFill>
                    <a:srgbClr val="FFFFFF"/>
                  </a:solidFill>
                  <a:latin typeface="微软雅黑" panose="020B0503020204020204" pitchFamily="34" charset="-122"/>
                  <a:cs typeface="微软雅黑" panose="020B0503020204020204" pitchFamily="34" charset="-122"/>
                  <a:sym typeface="+mn-ea"/>
                </a:rPr>
                <a:t>PART</a:t>
              </a:r>
              <a:r>
                <a:rPr kumimoji="1" lang="zh-CN" altLang="en-US" sz="2800" noProof="1">
                  <a:solidFill>
                    <a:srgbClr val="FFFFFF"/>
                  </a:solidFill>
                  <a:latin typeface="微软雅黑" panose="020B0503020204020204" pitchFamily="34" charset="-122"/>
                  <a:cs typeface="微软雅黑" panose="020B0503020204020204" pitchFamily="34" charset="-122"/>
                  <a:sym typeface="+mn-ea"/>
                </a:rPr>
                <a:t> </a:t>
              </a:r>
              <a:r>
                <a:rPr kumimoji="1" lang="en-US" altLang="zh-CN" sz="2800" noProof="1">
                  <a:solidFill>
                    <a:srgbClr val="FFFFFF"/>
                  </a:solidFill>
                  <a:latin typeface="微软雅黑" panose="020B0503020204020204" pitchFamily="34" charset="-122"/>
                  <a:cs typeface="微软雅黑" panose="020B0503020204020204" pitchFamily="34" charset="-122"/>
                  <a:sym typeface="+mn-ea"/>
                </a:rPr>
                <a:t>2</a:t>
              </a:r>
              <a:endParaRPr kumimoji="1" lang="en-US" altLang="zh-CN" sz="2800" noProof="1">
                <a:solidFill>
                  <a:srgbClr val="FFFFFF"/>
                </a:solidFill>
                <a:latin typeface="微软雅黑" panose="020B0503020204020204" pitchFamily="34" charset="-122"/>
                <a:cs typeface="微软雅黑" panose="020B0503020204020204" pitchFamily="34" charset="-122"/>
              </a:endParaRPr>
            </a:p>
          </p:txBody>
        </p:sp>
      </p:grpSp>
      <p:sp>
        <p:nvSpPr>
          <p:cNvPr id="16395" name="文本框 35"/>
          <p:cNvSpPr txBox="1">
            <a:spLocks noChangeArrowheads="1"/>
          </p:cNvSpPr>
          <p:nvPr/>
        </p:nvSpPr>
        <p:spPr bwMode="auto">
          <a:xfrm>
            <a:off x="2584450" y="71438"/>
            <a:ext cx="4493538" cy="6524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lvl="0" eaLnBrk="1" hangingPunct="1">
              <a:lnSpc>
                <a:spcPct val="130000"/>
              </a:lnSpc>
            </a:pPr>
            <a:r>
              <a:rPr lang="zh-CN" altLang="en-US" sz="2800" dirty="0">
                <a:solidFill>
                  <a:srgbClr val="FFFFFF"/>
                </a:solidFill>
                <a:latin typeface="微软雅黑" panose="020B0503020204020204" pitchFamily="34" charset="-122"/>
                <a:sym typeface="黑体" panose="02010609060101010101" pitchFamily="49" charset="-122"/>
              </a:rPr>
              <a:t>改进的抗打印扫描水印算法</a:t>
            </a:r>
            <a:endParaRPr lang="zh-CN" altLang="en-US" sz="2800" dirty="0">
              <a:latin typeface="微软雅黑" panose="020B0503020204020204" pitchFamily="34" charset="-122"/>
            </a:endParaRPr>
          </a:p>
        </p:txBody>
      </p:sp>
      <p:sp>
        <p:nvSpPr>
          <p:cNvPr id="4" name="文本框 3"/>
          <p:cNvSpPr txBox="1"/>
          <p:nvPr/>
        </p:nvSpPr>
        <p:spPr>
          <a:xfrm>
            <a:off x="8610600" y="4000500"/>
            <a:ext cx="184731" cy="369332"/>
          </a:xfrm>
          <a:prstGeom prst="rect">
            <a:avLst/>
          </a:prstGeom>
          <a:noFill/>
        </p:spPr>
        <p:txBody>
          <a:bodyPr wrap="none" rtlCol="0">
            <a:spAutoFit/>
          </a:bodyPr>
          <a:lstStyle/>
          <a:p>
            <a:endParaRPr kumimoji="1" lang="zh-CN" altLang="en-US" dirty="0"/>
          </a:p>
        </p:txBody>
      </p:sp>
      <p:sp>
        <p:nvSpPr>
          <p:cNvPr id="20" name="矩形 28"/>
          <p:cNvSpPr>
            <a:spLocks noChangeArrowheads="1"/>
          </p:cNvSpPr>
          <p:nvPr/>
        </p:nvSpPr>
        <p:spPr bwMode="auto">
          <a:xfrm>
            <a:off x="3913763" y="4444541"/>
            <a:ext cx="127150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1200" b="1" dirty="0">
                <a:latin typeface="微软雅黑" panose="020B0503020204020204" pitchFamily="34" charset="-122"/>
              </a:rPr>
              <a:t>水平方向投影图</a:t>
            </a:r>
          </a:p>
        </p:txBody>
      </p:sp>
      <p:sp>
        <p:nvSpPr>
          <p:cNvPr id="21" name="矩形 28"/>
          <p:cNvSpPr>
            <a:spLocks noChangeArrowheads="1"/>
          </p:cNvSpPr>
          <p:nvPr/>
        </p:nvSpPr>
        <p:spPr bwMode="auto">
          <a:xfrm>
            <a:off x="7077513" y="4444541"/>
            <a:ext cx="80021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r" eaLnBrk="1" hangingPunct="1"/>
            <a:r>
              <a:rPr lang="zh-CN" altLang="en-US" sz="1200" b="1" dirty="0">
                <a:latin typeface="微软雅黑" panose="020B0503020204020204" pitchFamily="34" charset="-122"/>
              </a:rPr>
              <a:t>字符切分</a:t>
            </a:r>
          </a:p>
        </p:txBody>
      </p:sp>
      <p:pic>
        <p:nvPicPr>
          <p:cNvPr id="18" name="图片 1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0221" y="897086"/>
            <a:ext cx="2520000" cy="3567378"/>
          </a:xfrm>
          <a:prstGeom prst="rect">
            <a:avLst/>
          </a:prstGeom>
          <a:ln>
            <a:solidFill>
              <a:schemeClr val="tx1"/>
            </a:solidFill>
          </a:ln>
        </p:spPr>
      </p:pic>
      <p:pic>
        <p:nvPicPr>
          <p:cNvPr id="22" name="图片 2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354192" y="884386"/>
            <a:ext cx="2520000" cy="3567378"/>
          </a:xfrm>
          <a:prstGeom prst="rect">
            <a:avLst/>
          </a:prstGeom>
          <a:ln>
            <a:solidFill>
              <a:schemeClr val="tx1"/>
            </a:solidFill>
          </a:ln>
        </p:spPr>
      </p:pic>
      <p:pic>
        <p:nvPicPr>
          <p:cNvPr id="23" name="图片 2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85534" y="897086"/>
            <a:ext cx="2520000" cy="3567378"/>
          </a:xfrm>
          <a:prstGeom prst="rect">
            <a:avLst/>
          </a:prstGeom>
          <a:ln>
            <a:solidFill>
              <a:schemeClr val="tx1"/>
            </a:solidFill>
          </a:ln>
        </p:spPr>
      </p:pic>
    </p:spTree>
    <p:custDataLst>
      <p:tags r:id="rId1"/>
    </p:custDataLst>
    <p:extLst>
      <p:ext uri="{BB962C8B-B14F-4D97-AF65-F5344CB8AC3E}">
        <p14:creationId xmlns:p14="http://schemas.microsoft.com/office/powerpoint/2010/main" val="1614189063"/>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0482" name="矩形 32"/>
          <p:cNvSpPr>
            <a:spLocks noChangeArrowheads="1"/>
          </p:cNvSpPr>
          <p:nvPr/>
        </p:nvSpPr>
        <p:spPr bwMode="auto">
          <a:xfrm>
            <a:off x="425450" y="44450"/>
            <a:ext cx="22479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lnSpc>
                <a:spcPct val="130000"/>
              </a:lnSpc>
            </a:pPr>
            <a:r>
              <a:rPr lang="en-US" altLang="zh-CN" sz="2800">
                <a:solidFill>
                  <a:srgbClr val="FFFFFF"/>
                </a:solidFill>
                <a:latin typeface="微软雅黑" panose="020B0503020204020204" pitchFamily="34" charset="-122"/>
                <a:sym typeface="黑体" panose="02010609060101010101" pitchFamily="49" charset="-122"/>
              </a:rPr>
              <a:t>PART</a:t>
            </a:r>
            <a:r>
              <a:rPr lang="zh-CN" altLang="en-US" sz="2800">
                <a:solidFill>
                  <a:srgbClr val="FFFFFF"/>
                </a:solidFill>
                <a:latin typeface="微软雅黑" panose="020B0503020204020204" pitchFamily="34" charset="-122"/>
                <a:sym typeface="黑体" panose="02010609060101010101" pitchFamily="49" charset="-122"/>
              </a:rPr>
              <a:t> </a:t>
            </a:r>
            <a:r>
              <a:rPr lang="en-US" altLang="zh-CN" sz="2800">
                <a:solidFill>
                  <a:srgbClr val="FFFFFF"/>
                </a:solidFill>
                <a:latin typeface="微软雅黑" panose="020B0503020204020204" pitchFamily="34" charset="-122"/>
                <a:sym typeface="黑体" panose="02010609060101010101" pitchFamily="49" charset="-122"/>
              </a:rPr>
              <a:t>1</a:t>
            </a:r>
            <a:endParaRPr lang="en-US" altLang="zh-CN" sz="2800">
              <a:solidFill>
                <a:srgbClr val="FFFFFF"/>
              </a:solidFill>
              <a:latin typeface="微软雅黑" panose="020B0503020204020204" pitchFamily="34" charset="-122"/>
            </a:endParaRPr>
          </a:p>
        </p:txBody>
      </p:sp>
      <p:sp>
        <p:nvSpPr>
          <p:cNvPr id="20483" name="文本框 33"/>
          <p:cNvSpPr txBox="1">
            <a:spLocks noChangeArrowheads="1"/>
          </p:cNvSpPr>
          <p:nvPr/>
        </p:nvSpPr>
        <p:spPr bwMode="auto">
          <a:xfrm>
            <a:off x="2673350" y="71438"/>
            <a:ext cx="2698750" cy="65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eaLnBrk="1" hangingPunct="1">
              <a:lnSpc>
                <a:spcPct val="130000"/>
              </a:lnSpc>
            </a:pPr>
            <a:r>
              <a:rPr lang="zh-CN" altLang="en-US" sz="2800">
                <a:solidFill>
                  <a:srgbClr val="FFFFFF"/>
                </a:solidFill>
                <a:latin typeface="微软雅黑" panose="020B0503020204020204" pitchFamily="34" charset="-122"/>
                <a:sym typeface="黑体" panose="02010609060101010101" pitchFamily="49" charset="-122"/>
              </a:rPr>
              <a:t>请输入你的标题</a:t>
            </a:r>
            <a:endParaRPr lang="zh-CN" altLang="en-US" sz="2800">
              <a:latin typeface="微软雅黑" panose="020B0503020204020204" pitchFamily="34" charset="-122"/>
            </a:endParaRPr>
          </a:p>
        </p:txBody>
      </p:sp>
      <p:sp>
        <p:nvSpPr>
          <p:cNvPr id="35" name="矩形 34"/>
          <p:cNvSpPr/>
          <p:nvPr/>
        </p:nvSpPr>
        <p:spPr>
          <a:xfrm>
            <a:off x="2547938" y="0"/>
            <a:ext cx="4684712" cy="774700"/>
          </a:xfrm>
          <a:prstGeom prst="rect">
            <a:avLst/>
          </a:prstGeom>
          <a:solidFill>
            <a:srgbClr val="40404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defRPr/>
            </a:pPr>
            <a:endParaRPr kumimoji="1" lang="zh-CN" altLang="en-US" noProof="1">
              <a:latin typeface="微软雅黑" panose="020B0503020204020204" pitchFamily="34" charset="-122"/>
              <a:cs typeface="微软雅黑" panose="020B0503020204020204" pitchFamily="34" charset="-122"/>
            </a:endParaRPr>
          </a:p>
        </p:txBody>
      </p:sp>
      <p:grpSp>
        <p:nvGrpSpPr>
          <p:cNvPr id="36" name="组 7"/>
          <p:cNvGrpSpPr/>
          <p:nvPr/>
        </p:nvGrpSpPr>
        <p:grpSpPr>
          <a:xfrm>
            <a:off x="424815" y="0"/>
            <a:ext cx="2248535" cy="773430"/>
            <a:chOff x="782065" y="0"/>
            <a:chExt cx="2248535" cy="1343608"/>
          </a:xfrm>
          <a:solidFill>
            <a:srgbClr val="F5E168"/>
          </a:solidFill>
        </p:grpSpPr>
        <p:sp>
          <p:nvSpPr>
            <p:cNvPr id="37" name="矩形 36"/>
            <p:cNvSpPr/>
            <p:nvPr/>
          </p:nvSpPr>
          <p:spPr>
            <a:xfrm>
              <a:off x="787145" y="0"/>
              <a:ext cx="2120044" cy="1343608"/>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defRPr/>
              </a:pPr>
              <a:endParaRPr kumimoji="1" lang="zh-CN" altLang="en-US" noProof="1">
                <a:latin typeface="微软雅黑" panose="020B0503020204020204" pitchFamily="34" charset="-122"/>
                <a:cs typeface="微软雅黑" panose="020B0503020204020204" pitchFamily="34" charset="-122"/>
              </a:endParaRPr>
            </a:p>
          </p:txBody>
        </p:sp>
        <p:sp>
          <p:nvSpPr>
            <p:cNvPr id="38" name="矩形 37"/>
            <p:cNvSpPr/>
            <p:nvPr/>
          </p:nvSpPr>
          <p:spPr>
            <a:xfrm>
              <a:off x="782065" y="71755"/>
              <a:ext cx="2248535" cy="1121880"/>
            </a:xfrm>
            <a:prstGeom prst="rect">
              <a:avLst/>
            </a:prstGeom>
            <a:noFill/>
            <a:extLst>
              <a:ext uri="{909E8E84-426E-40DD-AFC4-6F175D3DCCD1}">
                <a14:hiddenFill xmlns:a14="http://schemas.microsoft.com/office/drawing/2010/main">
                  <a:grpFill/>
                </a14:hiddenFill>
              </a:ext>
            </a:extLst>
          </p:spPr>
          <p:txBody>
            <a:bodyPr>
              <a:spAutoFit/>
            </a:bodyPr>
            <a:lstStyle/>
            <a:p>
              <a:pPr algn="ctr" eaLnBrk="1" fontAlgn="auto" hangingPunct="1">
                <a:lnSpc>
                  <a:spcPct val="130000"/>
                </a:lnSpc>
                <a:defRPr/>
              </a:pPr>
              <a:r>
                <a:rPr kumimoji="1" lang="en-US" altLang="zh-CN" sz="2800" noProof="1">
                  <a:solidFill>
                    <a:srgbClr val="FFFFFF"/>
                  </a:solidFill>
                  <a:latin typeface="微软雅黑" panose="020B0503020204020204" pitchFamily="34" charset="-122"/>
                  <a:cs typeface="微软雅黑" panose="020B0503020204020204" pitchFamily="34" charset="-122"/>
                  <a:sym typeface="+mn-ea"/>
                </a:rPr>
                <a:t>PART</a:t>
              </a:r>
              <a:r>
                <a:rPr kumimoji="1" lang="zh-CN" altLang="en-US" sz="2800" noProof="1">
                  <a:solidFill>
                    <a:srgbClr val="FFFFFF"/>
                  </a:solidFill>
                  <a:latin typeface="微软雅黑" panose="020B0503020204020204" pitchFamily="34" charset="-122"/>
                  <a:cs typeface="微软雅黑" panose="020B0503020204020204" pitchFamily="34" charset="-122"/>
                  <a:sym typeface="+mn-ea"/>
                </a:rPr>
                <a:t> </a:t>
              </a:r>
              <a:r>
                <a:rPr kumimoji="1" lang="en-US" altLang="zh-CN" sz="2800" noProof="1">
                  <a:solidFill>
                    <a:srgbClr val="FFFFFF"/>
                  </a:solidFill>
                  <a:latin typeface="微软雅黑" panose="020B0503020204020204" pitchFamily="34" charset="-122"/>
                  <a:cs typeface="微软雅黑" panose="020B0503020204020204" pitchFamily="34" charset="-122"/>
                  <a:sym typeface="+mn-ea"/>
                </a:rPr>
                <a:t>2</a:t>
              </a:r>
              <a:endParaRPr kumimoji="1" lang="en-US" altLang="zh-CN" sz="2800" noProof="1">
                <a:solidFill>
                  <a:srgbClr val="FFFFFF"/>
                </a:solidFill>
                <a:latin typeface="微软雅黑" panose="020B0503020204020204" pitchFamily="34" charset="-122"/>
                <a:cs typeface="微软雅黑" panose="020B0503020204020204" pitchFamily="34" charset="-122"/>
              </a:endParaRPr>
            </a:p>
          </p:txBody>
        </p:sp>
      </p:grpSp>
      <p:sp>
        <p:nvSpPr>
          <p:cNvPr id="20486" name="文本框 38"/>
          <p:cNvSpPr txBox="1">
            <a:spLocks noChangeArrowheads="1"/>
          </p:cNvSpPr>
          <p:nvPr/>
        </p:nvSpPr>
        <p:spPr bwMode="auto">
          <a:xfrm>
            <a:off x="2584450" y="71438"/>
            <a:ext cx="4493538" cy="6524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lvl="0" eaLnBrk="1" hangingPunct="1">
              <a:lnSpc>
                <a:spcPct val="130000"/>
              </a:lnSpc>
            </a:pPr>
            <a:r>
              <a:rPr lang="zh-CN" altLang="en-US" sz="2800" dirty="0">
                <a:solidFill>
                  <a:srgbClr val="FFFFFF"/>
                </a:solidFill>
                <a:latin typeface="微软雅黑" panose="020B0503020204020204" pitchFamily="34" charset="-122"/>
                <a:sym typeface="黑体" panose="02010609060101010101" pitchFamily="49" charset="-122"/>
              </a:rPr>
              <a:t>改进的抗打印扫描水印算法</a:t>
            </a:r>
            <a:endParaRPr lang="zh-CN" altLang="en-US" sz="2800" dirty="0">
              <a:latin typeface="微软雅黑" panose="020B0503020204020204" pitchFamily="34" charset="-122"/>
            </a:endParaRPr>
          </a:p>
        </p:txBody>
      </p:sp>
      <p:sp>
        <p:nvSpPr>
          <p:cNvPr id="20496" name="文本框 16"/>
          <p:cNvSpPr txBox="1">
            <a:spLocks noChangeArrowheads="1"/>
          </p:cNvSpPr>
          <p:nvPr/>
        </p:nvSpPr>
        <p:spPr bwMode="auto">
          <a:xfrm>
            <a:off x="4699000" y="1262063"/>
            <a:ext cx="134461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a:solidFill>
                  <a:srgbClr val="404040"/>
                </a:solidFill>
                <a:latin typeface="微软雅黑" panose="020B0503020204020204" pitchFamily="34" charset="-122"/>
              </a:rPr>
              <a:t>不变量计算</a:t>
            </a:r>
            <a:endParaRPr lang="en-US" altLang="zh-CN" dirty="0">
              <a:solidFill>
                <a:srgbClr val="404040"/>
              </a:solidFill>
              <a:latin typeface="微软雅黑" panose="020B0503020204020204" pitchFamily="34" charset="-122"/>
            </a:endParaRPr>
          </a:p>
        </p:txBody>
      </p:sp>
      <p:cxnSp>
        <p:nvCxnSpPr>
          <p:cNvPr id="19" name="直接连接符 18"/>
          <p:cNvCxnSpPr/>
          <p:nvPr/>
        </p:nvCxnSpPr>
        <p:spPr>
          <a:xfrm>
            <a:off x="6281738" y="1284288"/>
            <a:ext cx="0" cy="403225"/>
          </a:xfrm>
          <a:prstGeom prst="line">
            <a:avLst/>
          </a:prstGeom>
          <a:ln w="28575">
            <a:solidFill>
              <a:srgbClr val="F5E168">
                <a:alpha val="80000"/>
              </a:srgbClr>
            </a:solidFill>
          </a:ln>
        </p:spPr>
        <p:style>
          <a:lnRef idx="1">
            <a:schemeClr val="accent1"/>
          </a:lnRef>
          <a:fillRef idx="0">
            <a:schemeClr val="accent1"/>
          </a:fillRef>
          <a:effectRef idx="0">
            <a:schemeClr val="accent1"/>
          </a:effectRef>
          <a:fontRef idx="minor">
            <a:schemeClr val="tx1"/>
          </a:fontRef>
        </p:style>
      </p:cxnSp>
      <p:sp>
        <p:nvSpPr>
          <p:cNvPr id="20498" name="文本框 22"/>
          <p:cNvSpPr txBox="1">
            <a:spLocks noChangeArrowheads="1"/>
          </p:cNvSpPr>
          <p:nvPr/>
        </p:nvSpPr>
        <p:spPr bwMode="auto">
          <a:xfrm>
            <a:off x="4483102" y="2022475"/>
            <a:ext cx="156051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dirty="0">
                <a:solidFill>
                  <a:srgbClr val="404040"/>
                </a:solidFill>
                <a:latin typeface="微软雅黑" panose="020B0503020204020204" pitchFamily="34" charset="-122"/>
              </a:rPr>
              <a:t>水印信息量化</a:t>
            </a:r>
            <a:endParaRPr lang="en-US" altLang="zh-CN" dirty="0">
              <a:solidFill>
                <a:srgbClr val="404040"/>
              </a:solidFill>
              <a:latin typeface="微软雅黑" panose="020B0503020204020204" pitchFamily="34" charset="-122"/>
            </a:endParaRPr>
          </a:p>
        </p:txBody>
      </p:sp>
      <p:cxnSp>
        <p:nvCxnSpPr>
          <p:cNvPr id="24" name="直接连接符 23"/>
          <p:cNvCxnSpPr/>
          <p:nvPr/>
        </p:nvCxnSpPr>
        <p:spPr>
          <a:xfrm>
            <a:off x="6281738" y="2068513"/>
            <a:ext cx="0" cy="401637"/>
          </a:xfrm>
          <a:prstGeom prst="line">
            <a:avLst/>
          </a:prstGeom>
          <a:ln w="28575">
            <a:solidFill>
              <a:srgbClr val="F5E168">
                <a:alpha val="80000"/>
              </a:srgbClr>
            </a:solidFill>
          </a:ln>
        </p:spPr>
        <p:style>
          <a:lnRef idx="1">
            <a:schemeClr val="accent1"/>
          </a:lnRef>
          <a:fillRef idx="0">
            <a:schemeClr val="accent1"/>
          </a:fillRef>
          <a:effectRef idx="0">
            <a:schemeClr val="accent1"/>
          </a:effectRef>
          <a:fontRef idx="minor">
            <a:schemeClr val="tx1"/>
          </a:fontRef>
        </p:style>
      </p:cxnSp>
      <p:sp>
        <p:nvSpPr>
          <p:cNvPr id="20500" name="文本框 26"/>
          <p:cNvSpPr txBox="1">
            <a:spLocks noChangeArrowheads="1"/>
          </p:cNvSpPr>
          <p:nvPr/>
        </p:nvSpPr>
        <p:spPr bwMode="auto">
          <a:xfrm>
            <a:off x="4851400" y="2903538"/>
            <a:ext cx="119221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dirty="0">
                <a:solidFill>
                  <a:srgbClr val="404040"/>
                </a:solidFill>
                <a:latin typeface="微软雅黑" panose="020B0503020204020204" pitchFamily="34" charset="-122"/>
              </a:rPr>
              <a:t>像素翻转</a:t>
            </a:r>
            <a:endParaRPr lang="en-US" altLang="zh-CN" dirty="0">
              <a:solidFill>
                <a:srgbClr val="404040"/>
              </a:solidFill>
              <a:latin typeface="微软雅黑" panose="020B0503020204020204" pitchFamily="34" charset="-122"/>
            </a:endParaRPr>
          </a:p>
        </p:txBody>
      </p:sp>
      <p:cxnSp>
        <p:nvCxnSpPr>
          <p:cNvPr id="28" name="直接连接符 27"/>
          <p:cNvCxnSpPr/>
          <p:nvPr/>
        </p:nvCxnSpPr>
        <p:spPr>
          <a:xfrm>
            <a:off x="6281738" y="2936875"/>
            <a:ext cx="0" cy="403225"/>
          </a:xfrm>
          <a:prstGeom prst="line">
            <a:avLst/>
          </a:prstGeom>
          <a:ln w="28575">
            <a:solidFill>
              <a:srgbClr val="F5E168">
                <a:alpha val="80000"/>
              </a:srgbClr>
            </a:solidFill>
          </a:ln>
        </p:spPr>
        <p:style>
          <a:lnRef idx="1">
            <a:schemeClr val="accent1"/>
          </a:lnRef>
          <a:fillRef idx="0">
            <a:schemeClr val="accent1"/>
          </a:fillRef>
          <a:effectRef idx="0">
            <a:schemeClr val="accent1"/>
          </a:effectRef>
          <a:fontRef idx="minor">
            <a:schemeClr val="tx1"/>
          </a:fontRef>
        </p:style>
      </p:cxnSp>
      <p:sp>
        <p:nvSpPr>
          <p:cNvPr id="20502" name="文本框 30"/>
          <p:cNvSpPr txBox="1">
            <a:spLocks noChangeArrowheads="1"/>
          </p:cNvSpPr>
          <p:nvPr/>
        </p:nvSpPr>
        <p:spPr bwMode="auto">
          <a:xfrm>
            <a:off x="4851400" y="3697288"/>
            <a:ext cx="135572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dirty="0">
                <a:solidFill>
                  <a:srgbClr val="404040"/>
                </a:solidFill>
                <a:latin typeface="微软雅黑" panose="020B0503020204020204" pitchFamily="34" charset="-122"/>
              </a:rPr>
              <a:t>补偿调整</a:t>
            </a:r>
            <a:endParaRPr lang="en-US" altLang="zh-CN" dirty="0">
              <a:solidFill>
                <a:srgbClr val="404040"/>
              </a:solidFill>
              <a:latin typeface="微软雅黑" panose="020B0503020204020204" pitchFamily="34" charset="-122"/>
            </a:endParaRPr>
          </a:p>
        </p:txBody>
      </p:sp>
      <p:cxnSp>
        <p:nvCxnSpPr>
          <p:cNvPr id="32" name="直接连接符 31"/>
          <p:cNvCxnSpPr/>
          <p:nvPr/>
        </p:nvCxnSpPr>
        <p:spPr>
          <a:xfrm>
            <a:off x="6281738" y="3708400"/>
            <a:ext cx="0" cy="403225"/>
          </a:xfrm>
          <a:prstGeom prst="line">
            <a:avLst/>
          </a:prstGeom>
          <a:ln w="28575">
            <a:solidFill>
              <a:srgbClr val="F5E168">
                <a:alpha val="80000"/>
              </a:srgbClr>
            </a:solidFill>
          </a:ln>
        </p:spPr>
        <p:style>
          <a:lnRef idx="1">
            <a:schemeClr val="accent1"/>
          </a:lnRef>
          <a:fillRef idx="0">
            <a:schemeClr val="accent1"/>
          </a:fillRef>
          <a:effectRef idx="0">
            <a:schemeClr val="accent1"/>
          </a:effectRef>
          <a:fontRef idx="minor">
            <a:schemeClr val="tx1"/>
          </a:fontRef>
        </p:style>
      </p:cxnSp>
      <p:grpSp>
        <p:nvGrpSpPr>
          <p:cNvPr id="20504" name="组合 20"/>
          <p:cNvGrpSpPr>
            <a:grpSpLocks/>
          </p:cNvGrpSpPr>
          <p:nvPr/>
        </p:nvGrpSpPr>
        <p:grpSpPr bwMode="auto">
          <a:xfrm>
            <a:off x="6519863" y="1095375"/>
            <a:ext cx="2276475" cy="3119120"/>
            <a:chOff x="10394" y="1581"/>
            <a:chExt cx="3585" cy="4912"/>
          </a:xfrm>
        </p:grpSpPr>
        <mc:AlternateContent xmlns:mc="http://schemas.openxmlformats.org/markup-compatibility/2006" xmlns:a14="http://schemas.microsoft.com/office/drawing/2010/main">
          <mc:Choice Requires="a14">
            <p:sp>
              <p:nvSpPr>
                <p:cNvPr id="49" name="文本框 48"/>
                <p:cNvSpPr txBox="1"/>
                <p:nvPr/>
              </p:nvSpPr>
              <p:spPr>
                <a:xfrm>
                  <a:off x="10539" y="1581"/>
                  <a:ext cx="3440" cy="1037"/>
                </a:xfrm>
                <a:prstGeom prst="rect">
                  <a:avLst/>
                </a:prstGeom>
                <a:noFill/>
                <a:ln>
                  <a:noFill/>
                </a:ln>
              </p:spPr>
              <p:txBody>
                <a:bodyPr>
                  <a:spAutoFit/>
                </a:bodyPr>
                <a:lstStyle/>
                <a:p>
                  <a:pPr algn="ctr" eaLnBrk="1" fontAlgn="auto" hangingPunct="1">
                    <a:lnSpc>
                      <a:spcPct val="150000"/>
                    </a:lnSpc>
                    <a:defRPr/>
                  </a:pPr>
                  <a14:m>
                    <m:oMath xmlns:m="http://schemas.openxmlformats.org/officeDocument/2006/math">
                      <m:r>
                        <a:rPr lang="en-US" altLang="zh-CN" sz="1200" i="1">
                          <a:latin typeface="Cambria Math" panose="02040503050406030204" pitchFamily="18" charset="0"/>
                        </a:rPr>
                        <m:t>𝑚</m:t>
                      </m:r>
                      <m:r>
                        <a:rPr lang="en-US" altLang="zh-CN" sz="1200" i="1">
                          <a:latin typeface="Cambria Math" panose="02040503050406030204" pitchFamily="18" charset="0"/>
                        </a:rPr>
                        <m:t>= </m:t>
                      </m:r>
                      <m:f>
                        <m:fPr>
                          <m:ctrlPr>
                            <a:rPr lang="zh-CN" altLang="zh-CN" sz="1200" i="1">
                              <a:latin typeface="Cambria Math" panose="02040503050406030204" pitchFamily="18" charset="0"/>
                            </a:rPr>
                          </m:ctrlPr>
                        </m:fPr>
                        <m:num>
                          <m:nary>
                            <m:naryPr>
                              <m:chr m:val="∑"/>
                              <m:limLoc m:val="undOvr"/>
                              <m:ctrlPr>
                                <a:rPr lang="zh-CN" altLang="zh-CN" sz="1200" i="1">
                                  <a:latin typeface="Cambria Math" panose="02040503050406030204" pitchFamily="18" charset="0"/>
                                </a:rPr>
                              </m:ctrlPr>
                            </m:naryPr>
                            <m:sub>
                              <m:r>
                                <a:rPr lang="en-US" altLang="zh-CN" sz="1200" i="1">
                                  <a:latin typeface="Cambria Math" panose="02040503050406030204" pitchFamily="18" charset="0"/>
                                </a:rPr>
                                <m:t>𝑖</m:t>
                              </m:r>
                              <m:r>
                                <a:rPr lang="en-US" altLang="zh-CN" sz="1200" i="1">
                                  <a:latin typeface="Cambria Math" panose="02040503050406030204" pitchFamily="18" charset="0"/>
                                </a:rPr>
                                <m:t>=1</m:t>
                              </m:r>
                            </m:sub>
                            <m:sup>
                              <m:sSub>
                                <m:sSubPr>
                                  <m:ctrlPr>
                                    <a:rPr lang="zh-CN" altLang="zh-CN" sz="1200" i="1">
                                      <a:latin typeface="Cambria Math" panose="02040503050406030204" pitchFamily="18" charset="0"/>
                                    </a:rPr>
                                  </m:ctrlPr>
                                </m:sSubPr>
                                <m:e>
                                  <m:r>
                                    <a:rPr lang="en-US" altLang="zh-CN" sz="1200" i="1">
                                      <a:latin typeface="Cambria Math" panose="02040503050406030204" pitchFamily="18" charset="0"/>
                                    </a:rPr>
                                    <m:t>𝑁</m:t>
                                  </m:r>
                                </m:e>
                                <m:sub>
                                  <m:r>
                                    <a:rPr lang="en-US" altLang="zh-CN" sz="1200" i="1">
                                      <a:latin typeface="Cambria Math" panose="02040503050406030204" pitchFamily="18" charset="0"/>
                                    </a:rPr>
                                    <m:t>𝐴</m:t>
                                  </m:r>
                                </m:sub>
                              </m:sSub>
                            </m:sup>
                            <m:e>
                              <m:sSub>
                                <m:sSubPr>
                                  <m:ctrlPr>
                                    <a:rPr lang="zh-CN" altLang="zh-CN" sz="1200" i="1">
                                      <a:latin typeface="Cambria Math" panose="02040503050406030204" pitchFamily="18" charset="0"/>
                                    </a:rPr>
                                  </m:ctrlPr>
                                </m:sSubPr>
                                <m:e>
                                  <m:r>
                                    <a:rPr lang="en-US" altLang="zh-CN" sz="1200" i="1">
                                      <a:latin typeface="Cambria Math" panose="02040503050406030204" pitchFamily="18" charset="0"/>
                                    </a:rPr>
                                    <m:t>𝑥</m:t>
                                  </m:r>
                                </m:e>
                                <m:sub>
                                  <m:r>
                                    <a:rPr lang="en-US" altLang="zh-CN" sz="1200" i="1">
                                      <a:latin typeface="Cambria Math" panose="02040503050406030204" pitchFamily="18" charset="0"/>
                                    </a:rPr>
                                    <m:t>𝑖</m:t>
                                  </m:r>
                                </m:sub>
                              </m:sSub>
                            </m:e>
                          </m:nary>
                          <m:r>
                            <a:rPr lang="en-US" altLang="zh-CN" sz="1200" i="1">
                              <a:latin typeface="Cambria Math" panose="02040503050406030204" pitchFamily="18" charset="0"/>
                            </a:rPr>
                            <m:t>+ </m:t>
                          </m:r>
                          <m:nary>
                            <m:naryPr>
                              <m:chr m:val="∑"/>
                              <m:limLoc m:val="undOvr"/>
                              <m:ctrlPr>
                                <a:rPr lang="zh-CN" altLang="zh-CN" sz="1200" i="1">
                                  <a:latin typeface="Cambria Math" panose="02040503050406030204" pitchFamily="18" charset="0"/>
                                </a:rPr>
                              </m:ctrlPr>
                            </m:naryPr>
                            <m:sub>
                              <m:r>
                                <a:rPr lang="en-US" altLang="zh-CN" sz="1200" i="1">
                                  <a:latin typeface="Cambria Math" panose="02040503050406030204" pitchFamily="18" charset="0"/>
                                </a:rPr>
                                <m:t>𝑗</m:t>
                              </m:r>
                              <m:r>
                                <a:rPr lang="en-US" altLang="zh-CN" sz="1200" i="1">
                                  <a:latin typeface="Cambria Math" panose="02040503050406030204" pitchFamily="18" charset="0"/>
                                </a:rPr>
                                <m:t>=1</m:t>
                              </m:r>
                            </m:sub>
                            <m:sup>
                              <m:sSub>
                                <m:sSubPr>
                                  <m:ctrlPr>
                                    <a:rPr lang="zh-CN" altLang="zh-CN" sz="1200" i="1">
                                      <a:latin typeface="Cambria Math" panose="02040503050406030204" pitchFamily="18" charset="0"/>
                                    </a:rPr>
                                  </m:ctrlPr>
                                </m:sSubPr>
                                <m:e>
                                  <m:r>
                                    <a:rPr lang="en-US" altLang="zh-CN" sz="1200" i="1">
                                      <a:latin typeface="Cambria Math" panose="02040503050406030204" pitchFamily="18" charset="0"/>
                                    </a:rPr>
                                    <m:t>𝑁</m:t>
                                  </m:r>
                                </m:e>
                                <m:sub>
                                  <m:r>
                                    <a:rPr lang="en-US" altLang="zh-CN" sz="1200" i="1">
                                      <a:latin typeface="Cambria Math" panose="02040503050406030204" pitchFamily="18" charset="0"/>
                                    </a:rPr>
                                    <m:t>𝐵</m:t>
                                  </m:r>
                                </m:sub>
                              </m:sSub>
                            </m:sup>
                            <m:e>
                              <m:sSub>
                                <m:sSubPr>
                                  <m:ctrlPr>
                                    <a:rPr lang="zh-CN" altLang="zh-CN" sz="1200" i="1">
                                      <a:latin typeface="Cambria Math" panose="02040503050406030204" pitchFamily="18" charset="0"/>
                                    </a:rPr>
                                  </m:ctrlPr>
                                </m:sSubPr>
                                <m:e>
                                  <m:r>
                                    <a:rPr lang="en-US" altLang="zh-CN" sz="1200" i="1">
                                      <a:latin typeface="Cambria Math" panose="02040503050406030204" pitchFamily="18" charset="0"/>
                                    </a:rPr>
                                    <m:t>𝑦</m:t>
                                  </m:r>
                                </m:e>
                                <m:sub>
                                  <m:r>
                                    <a:rPr lang="en-US" altLang="zh-CN" sz="1200" i="1">
                                      <a:latin typeface="Cambria Math" panose="02040503050406030204" pitchFamily="18" charset="0"/>
                                    </a:rPr>
                                    <m:t>𝑗</m:t>
                                  </m:r>
                                </m:sub>
                              </m:sSub>
                            </m:e>
                          </m:nary>
                        </m:num>
                        <m:den>
                          <m:sSub>
                            <m:sSubPr>
                              <m:ctrlPr>
                                <a:rPr lang="zh-CN" altLang="zh-CN" sz="1200" i="1">
                                  <a:latin typeface="Cambria Math" panose="02040503050406030204" pitchFamily="18" charset="0"/>
                                </a:rPr>
                              </m:ctrlPr>
                            </m:sSubPr>
                            <m:e>
                              <m:r>
                                <a:rPr lang="en-US" altLang="zh-CN" sz="1200" i="1">
                                  <a:latin typeface="Cambria Math" panose="02040503050406030204" pitchFamily="18" charset="0"/>
                                </a:rPr>
                                <m:t>𝑁</m:t>
                              </m:r>
                            </m:e>
                            <m:sub>
                              <m:r>
                                <a:rPr lang="en-US" altLang="zh-CN" sz="1200" i="1">
                                  <a:latin typeface="Cambria Math" panose="02040503050406030204" pitchFamily="18" charset="0"/>
                                </a:rPr>
                                <m:t>𝐴</m:t>
                              </m:r>
                            </m:sub>
                          </m:sSub>
                          <m:r>
                            <a:rPr lang="en-US" altLang="zh-CN" sz="1200" i="1">
                              <a:latin typeface="Cambria Math" panose="02040503050406030204" pitchFamily="18" charset="0"/>
                            </a:rPr>
                            <m:t>+ </m:t>
                          </m:r>
                          <m:sSub>
                            <m:sSubPr>
                              <m:ctrlPr>
                                <a:rPr lang="zh-CN" altLang="zh-CN" sz="1200" i="1">
                                  <a:latin typeface="Cambria Math" panose="02040503050406030204" pitchFamily="18" charset="0"/>
                                </a:rPr>
                              </m:ctrlPr>
                            </m:sSubPr>
                            <m:e>
                              <m:r>
                                <a:rPr lang="en-US" altLang="zh-CN" sz="1200" i="1">
                                  <a:latin typeface="Cambria Math" panose="02040503050406030204" pitchFamily="18" charset="0"/>
                                </a:rPr>
                                <m:t>𝑁</m:t>
                              </m:r>
                            </m:e>
                            <m:sub>
                              <m:r>
                                <a:rPr lang="en-US" altLang="zh-CN" sz="1200" i="1">
                                  <a:latin typeface="Cambria Math" panose="02040503050406030204" pitchFamily="18" charset="0"/>
                                </a:rPr>
                                <m:t>𝐵</m:t>
                              </m:r>
                            </m:sub>
                          </m:sSub>
                        </m:den>
                      </m:f>
                    </m:oMath>
                  </a14:m>
                  <a:r>
                    <a:rPr lang="en-US" altLang="zh-CN" sz="1200" dirty="0"/>
                    <a:t> </a:t>
                  </a:r>
                  <a:endParaRPr lang="zh-CN" altLang="en-US" sz="1200" noProof="1">
                    <a:latin typeface="微软雅黑" panose="020B0503020204020204" pitchFamily="34" charset="-122"/>
                    <a:ea typeface="+mn-ea"/>
                    <a:cs typeface="微软雅黑" panose="020B0503020204020204" pitchFamily="34" charset="-122"/>
                  </a:endParaRPr>
                </a:p>
              </p:txBody>
            </p:sp>
          </mc:Choice>
          <mc:Fallback xmlns="">
            <p:sp>
              <p:nvSpPr>
                <p:cNvPr id="49" name="文本框 48"/>
                <p:cNvSpPr txBox="1">
                  <a:spLocks noRot="1" noChangeAspect="1" noMove="1" noResize="1" noEditPoints="1" noAdjustHandles="1" noChangeArrowheads="1" noChangeShapeType="1" noTextEdit="1"/>
                </p:cNvSpPr>
                <p:nvPr/>
              </p:nvSpPr>
              <p:spPr>
                <a:xfrm>
                  <a:off x="10539" y="1581"/>
                  <a:ext cx="3440" cy="1037"/>
                </a:xfrm>
                <a:prstGeom prst="rect">
                  <a:avLst/>
                </a:prstGeom>
                <a:blipFill rotWithShape="0">
                  <a:blip r:embed="rId4"/>
                  <a:stretch>
                    <a:fillRect b="-25926"/>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文本框 8"/>
                <p:cNvSpPr txBox="1"/>
                <p:nvPr/>
              </p:nvSpPr>
              <p:spPr>
                <a:xfrm>
                  <a:off x="10394" y="2871"/>
                  <a:ext cx="3585" cy="1089"/>
                </a:xfrm>
                <a:prstGeom prst="rect">
                  <a:avLst/>
                </a:prstGeom>
                <a:noFill/>
                <a:ln>
                  <a:noFill/>
                </a:ln>
              </p:spPr>
              <p:txBody>
                <a:bodyPr wrap="square">
                  <a:spAutoFit/>
                </a:bodyPr>
                <a:lstStyle/>
                <a:p>
                  <a:pPr eaLnBrk="1" fontAlgn="auto" hangingPunct="1">
                    <a:lnSpc>
                      <a:spcPct val="150000"/>
                    </a:lnSpc>
                    <a:defRPr/>
                  </a:pPr>
                  <a:r>
                    <a:rPr lang="zh-CN" altLang="en-US" sz="1200" spc="300" noProof="1">
                      <a:solidFill>
                        <a:srgbClr val="404040"/>
                      </a:solidFill>
                      <a:latin typeface="微软雅黑" panose="020B0503020204020204" pitchFamily="34" charset="-122"/>
                      <a:cs typeface="微软雅黑" panose="020B0503020204020204" pitchFamily="34" charset="-122"/>
                      <a:sym typeface="+mn-ea"/>
                    </a:rPr>
                    <a:t>信息为</a:t>
                  </a:r>
                  <a:r>
                    <a:rPr lang="en-US" altLang="zh-CN" sz="1200" spc="300" noProof="1">
                      <a:solidFill>
                        <a:srgbClr val="404040"/>
                      </a:solidFill>
                      <a:latin typeface="微软雅黑" panose="020B0503020204020204" pitchFamily="34" charset="-122"/>
                      <a:cs typeface="微软雅黑" panose="020B0503020204020204" pitchFamily="34" charset="-122"/>
                      <a:sym typeface="+mn-ea"/>
                    </a:rPr>
                    <a:t>0-</a:t>
                  </a:r>
                  <a14:m>
                    <m:oMath xmlns:m="http://schemas.openxmlformats.org/officeDocument/2006/math">
                      <m:sSubSup>
                        <m:sSubSupPr>
                          <m:ctrlPr>
                            <a:rPr lang="zh-CN" altLang="zh-CN" sz="1200" i="1">
                              <a:latin typeface="Cambria Math" panose="02040503050406030204" pitchFamily="18" charset="0"/>
                            </a:rPr>
                          </m:ctrlPr>
                        </m:sSubSupPr>
                        <m:e>
                          <m:r>
                            <a:rPr lang="en-US" altLang="zh-CN" sz="1200" i="1">
                              <a:latin typeface="Cambria Math" panose="02040503050406030204" pitchFamily="18" charset="0"/>
                            </a:rPr>
                            <m:t>𝑥</m:t>
                          </m:r>
                        </m:e>
                        <m:sub>
                          <m:r>
                            <a:rPr lang="en-US" altLang="zh-CN" sz="1200" i="1">
                              <a:latin typeface="Cambria Math" panose="02040503050406030204" pitchFamily="18" charset="0"/>
                            </a:rPr>
                            <m:t>𝑖</m:t>
                          </m:r>
                        </m:sub>
                        <m:sup>
                          <m:r>
                            <a:rPr lang="en-US" altLang="zh-CN" sz="1200" i="1">
                              <a:latin typeface="Cambria Math" panose="02040503050406030204" pitchFamily="18" charset="0"/>
                            </a:rPr>
                            <m:t>‘</m:t>
                          </m:r>
                        </m:sup>
                      </m:sSubSup>
                    </m:oMath>
                  </a14:m>
                  <a:r>
                    <a:rPr lang="zh-CN" altLang="zh-CN" sz="1200" dirty="0"/>
                    <a:t>为</a:t>
                  </a:r>
                  <a:r>
                    <a:rPr lang="en-US" altLang="zh-CN" sz="1200" i="1" dirty="0"/>
                    <a:t>K*m</a:t>
                  </a:r>
                  <a:r>
                    <a:rPr lang="zh-CN" altLang="zh-CN" sz="1200" dirty="0"/>
                    <a:t>的</a:t>
                  </a:r>
                  <a:r>
                    <a:rPr lang="en-US" altLang="zh-CN" sz="1200" i="1" dirty="0"/>
                    <a:t>2n</a:t>
                  </a:r>
                  <a:r>
                    <a:rPr lang="zh-CN" altLang="zh-CN" sz="1200" dirty="0"/>
                    <a:t>倍</a:t>
                  </a:r>
                  <a:r>
                    <a:rPr lang="zh-CN" altLang="zh-CN" sz="1200" dirty="0">
                      <a:effectLst/>
                    </a:rPr>
                    <a:t> </a:t>
                  </a:r>
                  <a:endParaRPr lang="en-US" altLang="zh-CN" sz="1200" spc="300" noProof="1">
                    <a:solidFill>
                      <a:srgbClr val="404040"/>
                    </a:solidFill>
                    <a:latin typeface="微软雅黑" panose="020B0503020204020204" pitchFamily="34" charset="-122"/>
                    <a:cs typeface="微软雅黑" panose="020B0503020204020204" pitchFamily="34" charset="-122"/>
                    <a:sym typeface="+mn-ea"/>
                  </a:endParaRPr>
                </a:p>
                <a:p>
                  <a:pPr eaLnBrk="1" fontAlgn="auto" hangingPunct="1">
                    <a:lnSpc>
                      <a:spcPct val="150000"/>
                    </a:lnSpc>
                    <a:defRPr/>
                  </a:pPr>
                  <a:r>
                    <a:rPr lang="zh-CN" altLang="en-US" sz="1200" spc="300" noProof="1">
                      <a:solidFill>
                        <a:srgbClr val="404040"/>
                      </a:solidFill>
                      <a:latin typeface="微软雅黑" panose="020B0503020204020204" pitchFamily="34" charset="-122"/>
                      <a:ea typeface="+mn-ea"/>
                      <a:cs typeface="微软雅黑" panose="020B0503020204020204" pitchFamily="34" charset="-122"/>
                      <a:sym typeface="+mn-ea"/>
                    </a:rPr>
                    <a:t>信息为</a:t>
                  </a:r>
                  <a:r>
                    <a:rPr lang="en-US" altLang="zh-CN" sz="1200" spc="300" noProof="1">
                      <a:solidFill>
                        <a:srgbClr val="404040"/>
                      </a:solidFill>
                      <a:latin typeface="微软雅黑" panose="020B0503020204020204" pitchFamily="34" charset="-122"/>
                      <a:ea typeface="+mn-ea"/>
                      <a:cs typeface="微软雅黑" panose="020B0503020204020204" pitchFamily="34" charset="-122"/>
                      <a:sym typeface="+mn-ea"/>
                    </a:rPr>
                    <a:t>1-</a:t>
                  </a:r>
                  <a14:m>
                    <m:oMath xmlns:m="http://schemas.openxmlformats.org/officeDocument/2006/math">
                      <m:sSubSup>
                        <m:sSubSupPr>
                          <m:ctrlPr>
                            <a:rPr lang="zh-CN" altLang="zh-CN" sz="1200" i="1">
                              <a:latin typeface="Cambria Math" panose="02040503050406030204" pitchFamily="18" charset="0"/>
                            </a:rPr>
                          </m:ctrlPr>
                        </m:sSubSupPr>
                        <m:e>
                          <m:r>
                            <a:rPr lang="en-US" altLang="zh-CN" sz="1200" i="1">
                              <a:latin typeface="Cambria Math" panose="02040503050406030204" pitchFamily="18" charset="0"/>
                            </a:rPr>
                            <m:t>𝑥</m:t>
                          </m:r>
                        </m:e>
                        <m:sub>
                          <m:r>
                            <a:rPr lang="en-US" altLang="zh-CN" sz="1200" i="1">
                              <a:latin typeface="Cambria Math" panose="02040503050406030204" pitchFamily="18" charset="0"/>
                            </a:rPr>
                            <m:t>𝑖</m:t>
                          </m:r>
                        </m:sub>
                        <m:sup>
                          <m:r>
                            <a:rPr lang="en-US" altLang="zh-CN" sz="1200" i="1">
                              <a:latin typeface="Cambria Math" panose="02040503050406030204" pitchFamily="18" charset="0"/>
                            </a:rPr>
                            <m:t>‘</m:t>
                          </m:r>
                        </m:sup>
                      </m:sSubSup>
                    </m:oMath>
                  </a14:m>
                  <a:r>
                    <a:rPr lang="zh-CN" altLang="zh-CN" sz="1200" dirty="0"/>
                    <a:t>为</a:t>
                  </a:r>
                  <a:r>
                    <a:rPr lang="en-US" altLang="zh-CN" sz="1200" i="1" dirty="0"/>
                    <a:t>K*m</a:t>
                  </a:r>
                  <a:r>
                    <a:rPr lang="zh-CN" altLang="zh-CN" sz="1200" dirty="0"/>
                    <a:t>的</a:t>
                  </a:r>
                  <a:r>
                    <a:rPr lang="en-US" altLang="zh-CN" sz="1200" i="1" dirty="0"/>
                    <a:t>2n+1</a:t>
                  </a:r>
                  <a:r>
                    <a:rPr lang="zh-CN" altLang="zh-CN" sz="1200" dirty="0"/>
                    <a:t>倍</a:t>
                  </a:r>
                  <a:r>
                    <a:rPr lang="zh-CN" altLang="zh-CN" sz="1200" dirty="0">
                      <a:effectLst/>
                    </a:rPr>
                    <a:t> </a:t>
                  </a:r>
                  <a:endParaRPr lang="zh-CN" altLang="en-US" sz="1200" noProof="1">
                    <a:latin typeface="微软雅黑" panose="020B0503020204020204" pitchFamily="34" charset="-122"/>
                    <a:ea typeface="+mn-ea"/>
                    <a:cs typeface="微软雅黑" panose="020B0503020204020204" pitchFamily="34" charset="-122"/>
                  </a:endParaRPr>
                </a:p>
              </p:txBody>
            </p:sp>
          </mc:Choice>
          <mc:Fallback xmlns="">
            <p:sp>
              <p:nvSpPr>
                <p:cNvPr id="9" name="文本框 8"/>
                <p:cNvSpPr txBox="1">
                  <a:spLocks noRot="1" noChangeAspect="1" noMove="1" noResize="1" noEditPoints="1" noAdjustHandles="1" noChangeArrowheads="1" noChangeShapeType="1" noTextEdit="1"/>
                </p:cNvSpPr>
                <p:nvPr/>
              </p:nvSpPr>
              <p:spPr>
                <a:xfrm>
                  <a:off x="10394" y="2871"/>
                  <a:ext cx="3585" cy="1089"/>
                </a:xfrm>
                <a:prstGeom prst="rect">
                  <a:avLst/>
                </a:prstGeom>
                <a:blipFill rotWithShape="0">
                  <a:blip r:embed="rId5"/>
                  <a:stretch>
                    <a:fillRect l="-268"/>
                  </a:stretch>
                </a:blipFill>
                <a:ln>
                  <a:noFill/>
                </a:ln>
              </p:spPr>
              <p:txBody>
                <a:bodyPr/>
                <a:lstStyle/>
                <a:p>
                  <a:r>
                    <a:rPr lang="zh-CN" altLang="en-US">
                      <a:noFill/>
                    </a:rPr>
                    <a:t> </a:t>
                  </a:r>
                </a:p>
              </p:txBody>
            </p:sp>
          </mc:Fallback>
        </mc:AlternateContent>
        <p:sp>
          <p:nvSpPr>
            <p:cNvPr id="18" name="文本框 17"/>
            <p:cNvSpPr txBox="1"/>
            <p:nvPr/>
          </p:nvSpPr>
          <p:spPr>
            <a:xfrm>
              <a:off x="10539" y="4181"/>
              <a:ext cx="3440" cy="1018"/>
            </a:xfrm>
            <a:prstGeom prst="rect">
              <a:avLst/>
            </a:prstGeom>
            <a:noFill/>
            <a:ln>
              <a:noFill/>
            </a:ln>
          </p:spPr>
          <p:txBody>
            <a:bodyPr>
              <a:spAutoFit/>
            </a:bodyPr>
            <a:lstStyle/>
            <a:p>
              <a:pPr eaLnBrk="1" fontAlgn="auto" hangingPunct="1">
                <a:lnSpc>
                  <a:spcPct val="150000"/>
                </a:lnSpc>
                <a:defRPr/>
              </a:pPr>
              <a:r>
                <a:rPr lang="zh-CN" altLang="en-US" sz="1200" spc="300" noProof="1">
                  <a:solidFill>
                    <a:srgbClr val="404040"/>
                  </a:solidFill>
                  <a:latin typeface="微软雅黑" panose="020B0503020204020204" pitchFamily="34" charset="-122"/>
                  <a:cs typeface="微软雅黑" panose="020B0503020204020204" pitchFamily="34" charset="-122"/>
                  <a:sym typeface="+mn-ea"/>
                </a:rPr>
                <a:t>依据像素翻转模板翻转中心像素点值</a:t>
              </a:r>
              <a:endParaRPr lang="zh-CN" altLang="en-US" sz="1200" noProof="1">
                <a:latin typeface="微软雅黑" panose="020B0503020204020204" pitchFamily="34" charset="-122"/>
                <a:ea typeface="+mn-ea"/>
                <a:cs typeface="微软雅黑" panose="020B0503020204020204" pitchFamily="34" charset="-122"/>
              </a:endParaRPr>
            </a:p>
          </p:txBody>
        </p:sp>
        <mc:AlternateContent xmlns:mc="http://schemas.openxmlformats.org/markup-compatibility/2006" xmlns:a14="http://schemas.microsoft.com/office/drawing/2010/main">
          <mc:Choice Requires="a14">
            <p:sp>
              <p:nvSpPr>
                <p:cNvPr id="20" name="文本框 19"/>
                <p:cNvSpPr txBox="1"/>
                <p:nvPr/>
              </p:nvSpPr>
              <p:spPr>
                <a:xfrm>
                  <a:off x="10394" y="5371"/>
                  <a:ext cx="3585" cy="1122"/>
                </a:xfrm>
                <a:prstGeom prst="rect">
                  <a:avLst/>
                </a:prstGeom>
                <a:noFill/>
                <a:ln>
                  <a:noFill/>
                </a:ln>
              </p:spPr>
              <p:txBody>
                <a:bodyPr wrap="square">
                  <a:spAutoFit/>
                </a:bodyPr>
                <a:lstStyle/>
                <a:p>
                  <a:pPr eaLnBrk="1" fontAlgn="auto" hangingPunct="1">
                    <a:lnSpc>
                      <a:spcPct val="150000"/>
                    </a:lnSpc>
                    <a:defRPr/>
                  </a:pPr>
                  <a14:m>
                    <m:oMath xmlns:m="http://schemas.openxmlformats.org/officeDocument/2006/math">
                      <m:r>
                        <a:rPr lang="zh-CN" altLang="en-US" sz="1200" b="0" i="1" smtClean="0">
                          <a:latin typeface="Cambria Math" charset="0"/>
                        </a:rPr>
                        <m:t>    </m:t>
                      </m:r>
                      <m:r>
                        <a:rPr lang="en-US" altLang="zh-CN" sz="1200" i="1">
                          <a:latin typeface="Cambria Math" panose="02040503050406030204" pitchFamily="18" charset="0"/>
                        </a:rPr>
                        <m:t>𝛥</m:t>
                      </m:r>
                      <m:r>
                        <a:rPr lang="en-US" altLang="zh-CN" sz="1200" i="1">
                          <a:latin typeface="Cambria Math" panose="02040503050406030204" pitchFamily="18" charset="0"/>
                        </a:rPr>
                        <m:t>= </m:t>
                      </m:r>
                      <m:nary>
                        <m:naryPr>
                          <m:chr m:val="∑"/>
                          <m:limLoc m:val="subSup"/>
                          <m:ctrlPr>
                            <a:rPr lang="zh-CN" altLang="zh-CN" sz="1200" i="1">
                              <a:latin typeface="Cambria Math" panose="02040503050406030204" pitchFamily="18" charset="0"/>
                            </a:rPr>
                          </m:ctrlPr>
                        </m:naryPr>
                        <m:sub>
                          <m:r>
                            <a:rPr lang="en-US" altLang="zh-CN" sz="1200" i="1">
                              <a:latin typeface="Cambria Math" panose="02040503050406030204" pitchFamily="18" charset="0"/>
                            </a:rPr>
                            <m:t>𝑖</m:t>
                          </m:r>
                          <m:r>
                            <a:rPr lang="en-US" altLang="zh-CN" sz="1200" i="1">
                              <a:latin typeface="Cambria Math" panose="02040503050406030204" pitchFamily="18" charset="0"/>
                            </a:rPr>
                            <m:t>=1</m:t>
                          </m:r>
                        </m:sub>
                        <m:sup>
                          <m:r>
                            <a:rPr lang="en-US" altLang="zh-CN" sz="1200" i="1">
                              <a:latin typeface="Cambria Math" panose="02040503050406030204" pitchFamily="18" charset="0"/>
                            </a:rPr>
                            <m:t>𝑀</m:t>
                          </m:r>
                        </m:sup>
                        <m:e>
                          <m:r>
                            <a:rPr lang="en-US" altLang="zh-CN" sz="1200" i="1">
                              <a:latin typeface="Cambria Math" panose="02040503050406030204" pitchFamily="18" charset="0"/>
                            </a:rPr>
                            <m:t>𝛥</m:t>
                          </m:r>
                          <m:sSub>
                            <m:sSubPr>
                              <m:ctrlPr>
                                <a:rPr lang="zh-CN" altLang="zh-CN" sz="1200" i="1">
                                  <a:latin typeface="Cambria Math" panose="02040503050406030204" pitchFamily="18" charset="0"/>
                                </a:rPr>
                              </m:ctrlPr>
                            </m:sSubPr>
                            <m:e>
                              <m:r>
                                <a:rPr lang="en-US" altLang="zh-CN" sz="1200" i="1">
                                  <a:latin typeface="Cambria Math" panose="02040503050406030204" pitchFamily="18" charset="0"/>
                                </a:rPr>
                                <m:t>𝑥</m:t>
                              </m:r>
                            </m:e>
                            <m:sub>
                              <m:r>
                                <a:rPr lang="en-US" altLang="zh-CN" sz="1200" i="1">
                                  <a:latin typeface="Cambria Math" panose="02040503050406030204" pitchFamily="18" charset="0"/>
                                </a:rPr>
                                <m:t>𝑖</m:t>
                              </m:r>
                            </m:sub>
                          </m:sSub>
                          <m:r>
                            <a:rPr lang="en-US" altLang="zh-CN" sz="1200" i="1">
                              <a:latin typeface="Cambria Math" panose="02040503050406030204" pitchFamily="18" charset="0"/>
                            </a:rPr>
                            <m:t>= </m:t>
                          </m:r>
                          <m:nary>
                            <m:naryPr>
                              <m:chr m:val="∑"/>
                              <m:limLoc m:val="subSup"/>
                              <m:ctrlPr>
                                <a:rPr lang="zh-CN" altLang="zh-CN" sz="1200" i="1">
                                  <a:latin typeface="Cambria Math" panose="02040503050406030204" pitchFamily="18" charset="0"/>
                                </a:rPr>
                              </m:ctrlPr>
                            </m:naryPr>
                            <m:sub>
                              <m:r>
                                <a:rPr lang="en-US" altLang="zh-CN" sz="1200" i="1">
                                  <a:latin typeface="Cambria Math" panose="02040503050406030204" pitchFamily="18" charset="0"/>
                                </a:rPr>
                                <m:t>𝑖</m:t>
                              </m:r>
                              <m:r>
                                <a:rPr lang="en-US" altLang="zh-CN" sz="1200" i="1">
                                  <a:latin typeface="Cambria Math" panose="02040503050406030204" pitchFamily="18" charset="0"/>
                                </a:rPr>
                                <m:t>=1</m:t>
                              </m:r>
                            </m:sub>
                            <m:sup>
                              <m:r>
                                <a:rPr lang="en-US" altLang="zh-CN" sz="1200" i="1">
                                  <a:latin typeface="Cambria Math" panose="02040503050406030204" pitchFamily="18" charset="0"/>
                                </a:rPr>
                                <m:t>𝑀</m:t>
                              </m:r>
                            </m:sup>
                            <m:e>
                              <m:r>
                                <a:rPr lang="en-US" altLang="zh-CN" sz="1200" i="1">
                                  <a:latin typeface="Cambria Math" panose="02040503050406030204" pitchFamily="18" charset="0"/>
                                </a:rPr>
                                <m:t>(</m:t>
                              </m:r>
                              <m:sSub>
                                <m:sSubPr>
                                  <m:ctrlPr>
                                    <a:rPr lang="zh-CN" altLang="zh-CN" sz="1200" i="1">
                                      <a:latin typeface="Cambria Math" panose="02040503050406030204" pitchFamily="18" charset="0"/>
                                    </a:rPr>
                                  </m:ctrlPr>
                                </m:sSubPr>
                                <m:e>
                                  <m:acc>
                                    <m:accPr>
                                      <m:chr m:val="̅"/>
                                      <m:ctrlPr>
                                        <a:rPr lang="zh-CN" altLang="zh-CN" sz="1200" i="1">
                                          <a:latin typeface="Cambria Math" panose="02040503050406030204" pitchFamily="18" charset="0"/>
                                        </a:rPr>
                                      </m:ctrlPr>
                                    </m:accPr>
                                    <m:e>
                                      <m:r>
                                        <a:rPr lang="en-US" altLang="zh-CN" sz="1200" i="1">
                                          <a:latin typeface="Cambria Math" panose="02040503050406030204" pitchFamily="18" charset="0"/>
                                        </a:rPr>
                                        <m:t>𝑥</m:t>
                                      </m:r>
                                    </m:e>
                                  </m:acc>
                                </m:e>
                                <m:sub>
                                  <m:r>
                                    <a:rPr lang="en-US" altLang="zh-CN" sz="1200" i="1">
                                      <a:latin typeface="Cambria Math" panose="02040503050406030204" pitchFamily="18" charset="0"/>
                                    </a:rPr>
                                    <m:t>𝑖</m:t>
                                  </m:r>
                                </m:sub>
                              </m:sSub>
                              <m:r>
                                <a:rPr lang="en-US" altLang="zh-CN" sz="1200" i="1">
                                  <a:latin typeface="Cambria Math" panose="02040503050406030204" pitchFamily="18" charset="0"/>
                                </a:rPr>
                                <m:t>−</m:t>
                              </m:r>
                              <m:sSub>
                                <m:sSubPr>
                                  <m:ctrlPr>
                                    <a:rPr lang="zh-CN" altLang="zh-CN" sz="1200" i="1">
                                      <a:latin typeface="Cambria Math" panose="02040503050406030204" pitchFamily="18" charset="0"/>
                                    </a:rPr>
                                  </m:ctrlPr>
                                </m:sSubPr>
                                <m:e>
                                  <m:r>
                                    <a:rPr lang="en-US" altLang="zh-CN" sz="1200" i="1">
                                      <a:latin typeface="Cambria Math" panose="02040503050406030204" pitchFamily="18" charset="0"/>
                                    </a:rPr>
                                    <m:t>𝑥</m:t>
                                  </m:r>
                                </m:e>
                                <m:sub>
                                  <m:r>
                                    <a:rPr lang="en-US" altLang="zh-CN" sz="1200" i="1">
                                      <a:latin typeface="Cambria Math" panose="02040503050406030204" pitchFamily="18" charset="0"/>
                                    </a:rPr>
                                    <m:t>𝑖</m:t>
                                  </m:r>
                                </m:sub>
                              </m:sSub>
                              <m:r>
                                <a:rPr lang="en-US" altLang="zh-CN" sz="1200" i="1">
                                  <a:latin typeface="Cambria Math" panose="02040503050406030204" pitchFamily="18" charset="0"/>
                                </a:rPr>
                                <m:t>)</m:t>
                              </m:r>
                            </m:e>
                          </m:nary>
                        </m:e>
                      </m:nary>
                    </m:oMath>
                  </a14:m>
                  <a:r>
                    <a:rPr lang="zh-CN" altLang="zh-CN" sz="1200" dirty="0">
                      <a:effectLst/>
                    </a:rPr>
                    <a:t> </a:t>
                  </a:r>
                  <a:endParaRPr lang="en-US" altLang="zh-CN" sz="1200" dirty="0">
                    <a:effectLst/>
                  </a:endParaRPr>
                </a:p>
                <a:p>
                  <a:pPr eaLnBrk="1" fontAlgn="auto" hangingPunct="1">
                    <a:lnSpc>
                      <a:spcPct val="150000"/>
                    </a:lnSpc>
                    <a:defRPr/>
                  </a:pPr>
                  <a14:m>
                    <m:oMath xmlns:m="http://schemas.openxmlformats.org/officeDocument/2006/math">
                      <m:r>
                        <a:rPr lang="en-US" altLang="zh-CN" sz="1200" i="1">
                          <a:latin typeface="Cambria Math" panose="02040503050406030204" pitchFamily="18" charset="0"/>
                        </a:rPr>
                        <m:t>−</m:t>
                      </m:r>
                      <m:r>
                        <a:rPr lang="en-US" altLang="zh-CN" sz="1200" i="1">
                          <a:latin typeface="Cambria Math" panose="02040503050406030204" pitchFamily="18" charset="0"/>
                        </a:rPr>
                        <m:t>𝛥</m:t>
                      </m:r>
                      <m:r>
                        <a:rPr lang="en-US" altLang="zh-CN" sz="1200" i="1">
                          <a:latin typeface="Cambria Math" panose="02040503050406030204" pitchFamily="18" charset="0"/>
                        </a:rPr>
                        <m:t>= </m:t>
                      </m:r>
                      <m:nary>
                        <m:naryPr>
                          <m:chr m:val="∑"/>
                          <m:limLoc m:val="subSup"/>
                          <m:ctrlPr>
                            <a:rPr lang="zh-CN" altLang="zh-CN" sz="1200" i="1">
                              <a:latin typeface="Cambria Math" panose="02040503050406030204" pitchFamily="18" charset="0"/>
                            </a:rPr>
                          </m:ctrlPr>
                        </m:naryPr>
                        <m:sub>
                          <m:r>
                            <a:rPr lang="en-US" altLang="zh-CN" sz="1200" i="1">
                              <a:latin typeface="Cambria Math" panose="02040503050406030204" pitchFamily="18" charset="0"/>
                            </a:rPr>
                            <m:t>𝑖</m:t>
                          </m:r>
                          <m:r>
                            <a:rPr lang="en-US" altLang="zh-CN" sz="1200" i="1">
                              <a:latin typeface="Cambria Math" panose="02040503050406030204" pitchFamily="18" charset="0"/>
                            </a:rPr>
                            <m:t>=1</m:t>
                          </m:r>
                        </m:sub>
                        <m:sup>
                          <m:r>
                            <a:rPr lang="en-US" altLang="zh-CN" sz="1200" i="1">
                              <a:latin typeface="Cambria Math" panose="02040503050406030204" pitchFamily="18" charset="0"/>
                            </a:rPr>
                            <m:t>𝑀</m:t>
                          </m:r>
                        </m:sup>
                        <m:e>
                          <m:r>
                            <a:rPr lang="en-US" altLang="zh-CN" sz="1200" i="1">
                              <a:latin typeface="Cambria Math" panose="02040503050406030204" pitchFamily="18" charset="0"/>
                            </a:rPr>
                            <m:t>𝛥</m:t>
                          </m:r>
                          <m:sSub>
                            <m:sSubPr>
                              <m:ctrlPr>
                                <a:rPr lang="zh-CN" altLang="zh-CN" sz="1200" i="1">
                                  <a:latin typeface="Cambria Math" panose="02040503050406030204" pitchFamily="18" charset="0"/>
                                </a:rPr>
                              </m:ctrlPr>
                            </m:sSubPr>
                            <m:e>
                              <m:r>
                                <a:rPr lang="en-US" altLang="zh-CN" sz="1200" i="1">
                                  <a:latin typeface="Cambria Math" panose="02040503050406030204" pitchFamily="18" charset="0"/>
                                </a:rPr>
                                <m:t>𝑦</m:t>
                              </m:r>
                            </m:e>
                            <m:sub>
                              <m:r>
                                <a:rPr lang="en-US" altLang="zh-CN" sz="1200" i="1">
                                  <a:latin typeface="Cambria Math" panose="02040503050406030204" pitchFamily="18" charset="0"/>
                                </a:rPr>
                                <m:t>𝑖</m:t>
                              </m:r>
                            </m:sub>
                          </m:sSub>
                          <m:r>
                            <a:rPr lang="en-US" altLang="zh-CN" sz="1200" i="1">
                              <a:latin typeface="Cambria Math" panose="02040503050406030204" pitchFamily="18" charset="0"/>
                            </a:rPr>
                            <m:t>= </m:t>
                          </m:r>
                          <m:nary>
                            <m:naryPr>
                              <m:chr m:val="∑"/>
                              <m:limLoc m:val="subSup"/>
                              <m:ctrlPr>
                                <a:rPr lang="zh-CN" altLang="zh-CN" sz="1200" i="1">
                                  <a:latin typeface="Cambria Math" panose="02040503050406030204" pitchFamily="18" charset="0"/>
                                </a:rPr>
                              </m:ctrlPr>
                            </m:naryPr>
                            <m:sub>
                              <m:r>
                                <a:rPr lang="en-US" altLang="zh-CN" sz="1200" i="1">
                                  <a:latin typeface="Cambria Math" panose="02040503050406030204" pitchFamily="18" charset="0"/>
                                </a:rPr>
                                <m:t>𝑖</m:t>
                              </m:r>
                              <m:r>
                                <a:rPr lang="en-US" altLang="zh-CN" sz="1200" i="1">
                                  <a:latin typeface="Cambria Math" panose="02040503050406030204" pitchFamily="18" charset="0"/>
                                </a:rPr>
                                <m:t>=1</m:t>
                              </m:r>
                            </m:sub>
                            <m:sup>
                              <m:r>
                                <a:rPr lang="en-US" altLang="zh-CN" sz="1200" i="1">
                                  <a:latin typeface="Cambria Math" panose="02040503050406030204" pitchFamily="18" charset="0"/>
                                </a:rPr>
                                <m:t>𝑀</m:t>
                              </m:r>
                            </m:sup>
                            <m:e>
                              <m:r>
                                <a:rPr lang="en-US" altLang="zh-CN" sz="1200" i="1">
                                  <a:latin typeface="Cambria Math" panose="02040503050406030204" pitchFamily="18" charset="0"/>
                                </a:rPr>
                                <m:t>(</m:t>
                              </m:r>
                              <m:sSub>
                                <m:sSubPr>
                                  <m:ctrlPr>
                                    <a:rPr lang="zh-CN" altLang="zh-CN" sz="1200" i="1">
                                      <a:latin typeface="Cambria Math" panose="02040503050406030204" pitchFamily="18" charset="0"/>
                                    </a:rPr>
                                  </m:ctrlPr>
                                </m:sSubPr>
                                <m:e>
                                  <m:acc>
                                    <m:accPr>
                                      <m:chr m:val="̅"/>
                                      <m:ctrlPr>
                                        <a:rPr lang="zh-CN" altLang="zh-CN" sz="1200" i="1">
                                          <a:latin typeface="Cambria Math" panose="02040503050406030204" pitchFamily="18" charset="0"/>
                                        </a:rPr>
                                      </m:ctrlPr>
                                    </m:accPr>
                                    <m:e>
                                      <m:r>
                                        <a:rPr lang="en-US" altLang="zh-CN" sz="1200" i="1">
                                          <a:latin typeface="Cambria Math" panose="02040503050406030204" pitchFamily="18" charset="0"/>
                                        </a:rPr>
                                        <m:t>𝑦</m:t>
                                      </m:r>
                                    </m:e>
                                  </m:acc>
                                </m:e>
                                <m:sub>
                                  <m:r>
                                    <a:rPr lang="en-US" altLang="zh-CN" sz="1200" i="1">
                                      <a:latin typeface="Cambria Math" panose="02040503050406030204" pitchFamily="18" charset="0"/>
                                    </a:rPr>
                                    <m:t>𝑖</m:t>
                                  </m:r>
                                </m:sub>
                              </m:sSub>
                              <m:r>
                                <a:rPr lang="en-US" altLang="zh-CN" sz="1200" i="1">
                                  <a:latin typeface="Cambria Math" panose="02040503050406030204" pitchFamily="18" charset="0"/>
                                </a:rPr>
                                <m:t>−</m:t>
                              </m:r>
                              <m:sSub>
                                <m:sSubPr>
                                  <m:ctrlPr>
                                    <a:rPr lang="zh-CN" altLang="zh-CN" sz="1200" i="1">
                                      <a:latin typeface="Cambria Math" panose="02040503050406030204" pitchFamily="18" charset="0"/>
                                    </a:rPr>
                                  </m:ctrlPr>
                                </m:sSubPr>
                                <m:e>
                                  <m:r>
                                    <a:rPr lang="en-US" altLang="zh-CN" sz="1200" i="1">
                                      <a:latin typeface="Cambria Math" panose="02040503050406030204" pitchFamily="18" charset="0"/>
                                    </a:rPr>
                                    <m:t>𝑦</m:t>
                                  </m:r>
                                </m:e>
                                <m:sub>
                                  <m:r>
                                    <a:rPr lang="en-US" altLang="zh-CN" sz="1200" i="1">
                                      <a:latin typeface="Cambria Math" panose="02040503050406030204" pitchFamily="18" charset="0"/>
                                    </a:rPr>
                                    <m:t>𝑖</m:t>
                                  </m:r>
                                </m:sub>
                              </m:sSub>
                              <m:r>
                                <a:rPr lang="en-US" altLang="zh-CN" sz="1200" i="1">
                                  <a:latin typeface="Cambria Math" panose="02040503050406030204" pitchFamily="18" charset="0"/>
                                </a:rPr>
                                <m:t>)</m:t>
                              </m:r>
                            </m:e>
                          </m:nary>
                        </m:e>
                      </m:nary>
                    </m:oMath>
                  </a14:m>
                  <a:r>
                    <a:rPr lang="en-US" altLang="zh-CN" sz="1200" i="1" dirty="0"/>
                    <a:t> </a:t>
                  </a:r>
                  <a:endParaRPr lang="zh-CN" altLang="en-US" sz="1200" noProof="1">
                    <a:latin typeface="微软雅黑" panose="020B0503020204020204" pitchFamily="34" charset="-122"/>
                    <a:ea typeface="+mn-ea"/>
                    <a:cs typeface="微软雅黑" panose="020B0503020204020204" pitchFamily="34" charset="-122"/>
                  </a:endParaRPr>
                </a:p>
              </p:txBody>
            </p:sp>
          </mc:Choice>
          <mc:Fallback xmlns="">
            <p:sp>
              <p:nvSpPr>
                <p:cNvPr id="20" name="文本框 19"/>
                <p:cNvSpPr txBox="1">
                  <a:spLocks noRot="1" noChangeAspect="1" noMove="1" noResize="1" noEditPoints="1" noAdjustHandles="1" noChangeArrowheads="1" noChangeShapeType="1" noTextEdit="1"/>
                </p:cNvSpPr>
                <p:nvPr/>
              </p:nvSpPr>
              <p:spPr>
                <a:xfrm>
                  <a:off x="10394" y="5371"/>
                  <a:ext cx="3585" cy="1122"/>
                </a:xfrm>
                <a:prstGeom prst="rect">
                  <a:avLst/>
                </a:prstGeom>
                <a:blipFill rotWithShape="0">
                  <a:blip r:embed="rId6"/>
                  <a:stretch>
                    <a:fillRect t="-27350" b="-54701"/>
                  </a:stretch>
                </a:blipFill>
                <a:ln>
                  <a:noFill/>
                </a:ln>
              </p:spPr>
              <p:txBody>
                <a:bodyPr/>
                <a:lstStyle/>
                <a:p>
                  <a:r>
                    <a:rPr lang="zh-CN" altLang="en-US">
                      <a:noFill/>
                    </a:rPr>
                    <a:t> </a:t>
                  </a:r>
                </a:p>
              </p:txBody>
            </p:sp>
          </mc:Fallback>
        </mc:AlternateContent>
      </p:grpSp>
      <p:sp>
        <p:nvSpPr>
          <p:cNvPr id="31" name="矩形 28"/>
          <p:cNvSpPr>
            <a:spLocks noChangeArrowheads="1"/>
          </p:cNvSpPr>
          <p:nvPr/>
        </p:nvSpPr>
        <p:spPr bwMode="auto">
          <a:xfrm>
            <a:off x="454111" y="4416425"/>
            <a:ext cx="17235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2000" b="1" dirty="0">
                <a:solidFill>
                  <a:srgbClr val="F5E168"/>
                </a:solidFill>
                <a:latin typeface="微软雅黑" panose="020B0503020204020204" pitchFamily="34" charset="-122"/>
              </a:rPr>
              <a:t>水印嵌入模块</a:t>
            </a:r>
          </a:p>
        </p:txBody>
      </p:sp>
      <p:pic>
        <p:nvPicPr>
          <p:cNvPr id="33" name="图片 32"/>
          <p:cNvPicPr>
            <a:picLocks noChangeAspect="1"/>
          </p:cNvPicPr>
          <p:nvPr/>
        </p:nvPicPr>
        <p:blipFill>
          <a:blip r:embed="rId7"/>
          <a:stretch>
            <a:fillRect/>
          </a:stretch>
        </p:blipFill>
        <p:spPr>
          <a:xfrm>
            <a:off x="598872" y="1029742"/>
            <a:ext cx="3684203" cy="3097033"/>
          </a:xfrm>
          <a:prstGeom prst="rect">
            <a:avLst/>
          </a:prstGeom>
        </p:spPr>
      </p:pic>
    </p:spTree>
    <p:custDataLst>
      <p:tags r:id="rId1"/>
    </p:custData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0482" name="矩形 32"/>
          <p:cNvSpPr>
            <a:spLocks noChangeArrowheads="1"/>
          </p:cNvSpPr>
          <p:nvPr/>
        </p:nvSpPr>
        <p:spPr bwMode="auto">
          <a:xfrm>
            <a:off x="425450" y="44450"/>
            <a:ext cx="22479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lnSpc>
                <a:spcPct val="130000"/>
              </a:lnSpc>
            </a:pPr>
            <a:r>
              <a:rPr lang="en-US" altLang="zh-CN" sz="2800">
                <a:solidFill>
                  <a:srgbClr val="FFFFFF"/>
                </a:solidFill>
                <a:latin typeface="微软雅黑" panose="020B0503020204020204" pitchFamily="34" charset="-122"/>
                <a:sym typeface="黑体" panose="02010609060101010101" pitchFamily="49" charset="-122"/>
              </a:rPr>
              <a:t>PART</a:t>
            </a:r>
            <a:r>
              <a:rPr lang="zh-CN" altLang="en-US" sz="2800">
                <a:solidFill>
                  <a:srgbClr val="FFFFFF"/>
                </a:solidFill>
                <a:latin typeface="微软雅黑" panose="020B0503020204020204" pitchFamily="34" charset="-122"/>
                <a:sym typeface="黑体" panose="02010609060101010101" pitchFamily="49" charset="-122"/>
              </a:rPr>
              <a:t> </a:t>
            </a:r>
            <a:r>
              <a:rPr lang="en-US" altLang="zh-CN" sz="2800">
                <a:solidFill>
                  <a:srgbClr val="FFFFFF"/>
                </a:solidFill>
                <a:latin typeface="微软雅黑" panose="020B0503020204020204" pitchFamily="34" charset="-122"/>
                <a:sym typeface="黑体" panose="02010609060101010101" pitchFamily="49" charset="-122"/>
              </a:rPr>
              <a:t>1</a:t>
            </a:r>
            <a:endParaRPr lang="en-US" altLang="zh-CN" sz="2800">
              <a:solidFill>
                <a:srgbClr val="FFFFFF"/>
              </a:solidFill>
              <a:latin typeface="微软雅黑" panose="020B0503020204020204" pitchFamily="34" charset="-122"/>
            </a:endParaRPr>
          </a:p>
        </p:txBody>
      </p:sp>
      <p:sp>
        <p:nvSpPr>
          <p:cNvPr id="20483" name="文本框 33"/>
          <p:cNvSpPr txBox="1">
            <a:spLocks noChangeArrowheads="1"/>
          </p:cNvSpPr>
          <p:nvPr/>
        </p:nvSpPr>
        <p:spPr bwMode="auto">
          <a:xfrm>
            <a:off x="2673350" y="71438"/>
            <a:ext cx="2698750" cy="65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eaLnBrk="1" hangingPunct="1">
              <a:lnSpc>
                <a:spcPct val="130000"/>
              </a:lnSpc>
            </a:pPr>
            <a:r>
              <a:rPr lang="zh-CN" altLang="en-US" sz="2800">
                <a:solidFill>
                  <a:srgbClr val="FFFFFF"/>
                </a:solidFill>
                <a:latin typeface="微软雅黑" panose="020B0503020204020204" pitchFamily="34" charset="-122"/>
                <a:sym typeface="黑体" panose="02010609060101010101" pitchFamily="49" charset="-122"/>
              </a:rPr>
              <a:t>请输入你的标题</a:t>
            </a:r>
            <a:endParaRPr lang="zh-CN" altLang="en-US" sz="2800">
              <a:latin typeface="微软雅黑" panose="020B0503020204020204" pitchFamily="34" charset="-122"/>
            </a:endParaRPr>
          </a:p>
        </p:txBody>
      </p:sp>
      <p:sp>
        <p:nvSpPr>
          <p:cNvPr id="35" name="矩形 34"/>
          <p:cNvSpPr/>
          <p:nvPr/>
        </p:nvSpPr>
        <p:spPr>
          <a:xfrm>
            <a:off x="2547938" y="0"/>
            <a:ext cx="4684712" cy="774700"/>
          </a:xfrm>
          <a:prstGeom prst="rect">
            <a:avLst/>
          </a:prstGeom>
          <a:solidFill>
            <a:srgbClr val="40404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defRPr/>
            </a:pPr>
            <a:endParaRPr kumimoji="1" lang="zh-CN" altLang="en-US" noProof="1">
              <a:latin typeface="微软雅黑" panose="020B0503020204020204" pitchFamily="34" charset="-122"/>
              <a:cs typeface="微软雅黑" panose="020B0503020204020204" pitchFamily="34" charset="-122"/>
            </a:endParaRPr>
          </a:p>
        </p:txBody>
      </p:sp>
      <p:grpSp>
        <p:nvGrpSpPr>
          <p:cNvPr id="36" name="组 7"/>
          <p:cNvGrpSpPr/>
          <p:nvPr/>
        </p:nvGrpSpPr>
        <p:grpSpPr>
          <a:xfrm>
            <a:off x="424815" y="0"/>
            <a:ext cx="2248535" cy="773430"/>
            <a:chOff x="782065" y="0"/>
            <a:chExt cx="2248535" cy="1343608"/>
          </a:xfrm>
          <a:solidFill>
            <a:srgbClr val="F5E168"/>
          </a:solidFill>
        </p:grpSpPr>
        <p:sp>
          <p:nvSpPr>
            <p:cNvPr id="37" name="矩形 36"/>
            <p:cNvSpPr/>
            <p:nvPr/>
          </p:nvSpPr>
          <p:spPr>
            <a:xfrm>
              <a:off x="787145" y="0"/>
              <a:ext cx="2120044" cy="1343608"/>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defRPr/>
              </a:pPr>
              <a:endParaRPr kumimoji="1" lang="zh-CN" altLang="en-US" noProof="1">
                <a:latin typeface="微软雅黑" panose="020B0503020204020204" pitchFamily="34" charset="-122"/>
                <a:cs typeface="微软雅黑" panose="020B0503020204020204" pitchFamily="34" charset="-122"/>
              </a:endParaRPr>
            </a:p>
          </p:txBody>
        </p:sp>
        <p:sp>
          <p:nvSpPr>
            <p:cNvPr id="38" name="矩形 37"/>
            <p:cNvSpPr/>
            <p:nvPr/>
          </p:nvSpPr>
          <p:spPr>
            <a:xfrm>
              <a:off x="782065" y="71755"/>
              <a:ext cx="2248535" cy="1121880"/>
            </a:xfrm>
            <a:prstGeom prst="rect">
              <a:avLst/>
            </a:prstGeom>
            <a:noFill/>
            <a:extLst>
              <a:ext uri="{909E8E84-426E-40DD-AFC4-6F175D3DCCD1}">
                <a14:hiddenFill xmlns:a14="http://schemas.microsoft.com/office/drawing/2010/main">
                  <a:grpFill/>
                </a14:hiddenFill>
              </a:ext>
            </a:extLst>
          </p:spPr>
          <p:txBody>
            <a:bodyPr>
              <a:spAutoFit/>
            </a:bodyPr>
            <a:lstStyle/>
            <a:p>
              <a:pPr algn="ctr" eaLnBrk="1" fontAlgn="auto" hangingPunct="1">
                <a:lnSpc>
                  <a:spcPct val="130000"/>
                </a:lnSpc>
                <a:defRPr/>
              </a:pPr>
              <a:r>
                <a:rPr kumimoji="1" lang="en-US" altLang="zh-CN" sz="2800" noProof="1">
                  <a:solidFill>
                    <a:srgbClr val="FFFFFF"/>
                  </a:solidFill>
                  <a:latin typeface="微软雅黑" panose="020B0503020204020204" pitchFamily="34" charset="-122"/>
                  <a:cs typeface="微软雅黑" panose="020B0503020204020204" pitchFamily="34" charset="-122"/>
                  <a:sym typeface="+mn-ea"/>
                </a:rPr>
                <a:t>PART</a:t>
              </a:r>
              <a:r>
                <a:rPr kumimoji="1" lang="zh-CN" altLang="en-US" sz="2800" noProof="1">
                  <a:solidFill>
                    <a:srgbClr val="FFFFFF"/>
                  </a:solidFill>
                  <a:latin typeface="微软雅黑" panose="020B0503020204020204" pitchFamily="34" charset="-122"/>
                  <a:cs typeface="微软雅黑" panose="020B0503020204020204" pitchFamily="34" charset="-122"/>
                  <a:sym typeface="+mn-ea"/>
                </a:rPr>
                <a:t> </a:t>
              </a:r>
              <a:r>
                <a:rPr kumimoji="1" lang="en-US" altLang="zh-CN" sz="2800" noProof="1">
                  <a:solidFill>
                    <a:srgbClr val="FFFFFF"/>
                  </a:solidFill>
                  <a:latin typeface="微软雅黑" panose="020B0503020204020204" pitchFamily="34" charset="-122"/>
                  <a:cs typeface="微软雅黑" panose="020B0503020204020204" pitchFamily="34" charset="-122"/>
                  <a:sym typeface="+mn-ea"/>
                </a:rPr>
                <a:t>2</a:t>
              </a:r>
              <a:endParaRPr kumimoji="1" lang="en-US" altLang="zh-CN" sz="2800" noProof="1">
                <a:solidFill>
                  <a:srgbClr val="FFFFFF"/>
                </a:solidFill>
                <a:latin typeface="微软雅黑" panose="020B0503020204020204" pitchFamily="34" charset="-122"/>
                <a:cs typeface="微软雅黑" panose="020B0503020204020204" pitchFamily="34" charset="-122"/>
              </a:endParaRPr>
            </a:p>
          </p:txBody>
        </p:sp>
      </p:grpSp>
      <p:sp>
        <p:nvSpPr>
          <p:cNvPr id="20486" name="文本框 38"/>
          <p:cNvSpPr txBox="1">
            <a:spLocks noChangeArrowheads="1"/>
          </p:cNvSpPr>
          <p:nvPr/>
        </p:nvSpPr>
        <p:spPr bwMode="auto">
          <a:xfrm>
            <a:off x="2584450" y="71438"/>
            <a:ext cx="4493538" cy="6524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lvl="0" eaLnBrk="1" hangingPunct="1">
              <a:lnSpc>
                <a:spcPct val="130000"/>
              </a:lnSpc>
            </a:pPr>
            <a:r>
              <a:rPr lang="zh-CN" altLang="en-US" sz="2800" dirty="0">
                <a:solidFill>
                  <a:srgbClr val="FFFFFF"/>
                </a:solidFill>
                <a:latin typeface="微软雅黑" panose="020B0503020204020204" pitchFamily="34" charset="-122"/>
                <a:sym typeface="黑体" panose="02010609060101010101" pitchFamily="49" charset="-122"/>
              </a:rPr>
              <a:t>改进的抗打印扫描水印算法</a:t>
            </a:r>
            <a:endParaRPr lang="zh-CN" altLang="en-US" sz="2800" dirty="0">
              <a:latin typeface="微软雅黑" panose="020B0503020204020204" pitchFamily="34" charset="-122"/>
            </a:endParaRPr>
          </a:p>
        </p:txBody>
      </p:sp>
      <p:sp>
        <p:nvSpPr>
          <p:cNvPr id="20492" name="文本框 10"/>
          <p:cNvSpPr txBox="1">
            <a:spLocks noChangeArrowheads="1"/>
          </p:cNvSpPr>
          <p:nvPr/>
        </p:nvSpPr>
        <p:spPr bwMode="auto">
          <a:xfrm>
            <a:off x="454111" y="3499277"/>
            <a:ext cx="4481512"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1200" dirty="0">
                <a:latin typeface="微软雅黑" panose="020B0503020204020204" pitchFamily="34" charset="-122"/>
              </a:rPr>
              <a:t>改进点：</a:t>
            </a:r>
            <a:endParaRPr lang="en-US" altLang="zh-CN" sz="1200" dirty="0">
              <a:latin typeface="微软雅黑" panose="020B0503020204020204" pitchFamily="34" charset="-122"/>
            </a:endParaRPr>
          </a:p>
          <a:p>
            <a:pPr eaLnBrk="1" hangingPunct="1"/>
            <a:r>
              <a:rPr lang="en-US" altLang="zh-CN" sz="1200" dirty="0">
                <a:latin typeface="微软雅黑" panose="020B0503020204020204" pitchFamily="34" charset="-122"/>
              </a:rPr>
              <a:t>1.</a:t>
            </a:r>
            <a:r>
              <a:rPr lang="zh-CN" altLang="en-US" sz="1200" dirty="0">
                <a:latin typeface="微软雅黑" panose="020B0503020204020204" pitchFamily="34" charset="-122"/>
              </a:rPr>
              <a:t>由于每个字符图像都可能嵌入</a:t>
            </a:r>
            <a:r>
              <a:rPr lang="en-US" altLang="zh-CN" sz="1200" dirty="0">
                <a:latin typeface="微软雅黑" panose="020B0503020204020204" pitchFamily="34" charset="-122"/>
              </a:rPr>
              <a:t>0</a:t>
            </a:r>
            <a:r>
              <a:rPr lang="zh-CN" altLang="en-US" sz="1200" dirty="0">
                <a:latin typeface="微软雅黑" panose="020B0503020204020204" pitchFamily="34" charset="-122"/>
              </a:rPr>
              <a:t>或</a:t>
            </a:r>
            <a:r>
              <a:rPr lang="en-US" altLang="zh-CN" sz="1200" dirty="0">
                <a:latin typeface="微软雅黑" panose="020B0503020204020204" pitchFamily="34" charset="-122"/>
              </a:rPr>
              <a:t>1</a:t>
            </a:r>
            <a:r>
              <a:rPr lang="zh-CN" altLang="en-US" sz="1200" dirty="0">
                <a:latin typeface="微软雅黑" panose="020B0503020204020204" pitchFamily="34" charset="-122"/>
              </a:rPr>
              <a:t>信息，所以切分结束首先记录所有字符图像嵌入信息</a:t>
            </a:r>
            <a:r>
              <a:rPr lang="en-US" altLang="zh-CN" sz="1200" dirty="0">
                <a:latin typeface="微软雅黑" panose="020B0503020204020204" pitchFamily="34" charset="-122"/>
              </a:rPr>
              <a:t>0</a:t>
            </a:r>
            <a:r>
              <a:rPr lang="zh-CN" altLang="en-US" sz="1200" dirty="0">
                <a:latin typeface="微软雅黑" panose="020B0503020204020204" pitchFamily="34" charset="-122"/>
              </a:rPr>
              <a:t>和</a:t>
            </a:r>
            <a:r>
              <a:rPr lang="en-US" altLang="zh-CN" sz="1200" dirty="0">
                <a:latin typeface="微软雅黑" panose="020B0503020204020204" pitchFamily="34" charset="-122"/>
              </a:rPr>
              <a:t>1</a:t>
            </a:r>
            <a:r>
              <a:rPr lang="zh-CN" altLang="en-US" sz="1200" dirty="0">
                <a:latin typeface="微软雅黑" panose="020B0503020204020204" pitchFamily="34" charset="-122"/>
              </a:rPr>
              <a:t>的翻转像素情况</a:t>
            </a:r>
            <a:endParaRPr lang="en-US" altLang="zh-CN" sz="1200" dirty="0">
              <a:latin typeface="微软雅黑" panose="020B0503020204020204" pitchFamily="34" charset="-122"/>
            </a:endParaRPr>
          </a:p>
          <a:p>
            <a:pPr eaLnBrk="1" hangingPunct="1"/>
            <a:r>
              <a:rPr lang="en-US" altLang="zh-CN" sz="1200" dirty="0">
                <a:latin typeface="微软雅黑" panose="020B0503020204020204" pitchFamily="34" charset="-122"/>
              </a:rPr>
              <a:t>2.</a:t>
            </a:r>
            <a:r>
              <a:rPr lang="zh-CN" altLang="en-US" sz="1200" dirty="0">
                <a:latin typeface="微软雅黑" panose="020B0503020204020204" pitchFamily="34" charset="-122"/>
              </a:rPr>
              <a:t>判断每位水印信息时，都重新遍历整个字符集，扩大水印容量</a:t>
            </a:r>
            <a:endParaRPr lang="en-US" altLang="zh-CN" sz="1200" dirty="0">
              <a:latin typeface="微软雅黑" panose="020B0503020204020204" pitchFamily="34" charset="-122"/>
            </a:endParaRPr>
          </a:p>
        </p:txBody>
      </p:sp>
      <p:sp>
        <p:nvSpPr>
          <p:cNvPr id="20493" name="文本框 11"/>
          <p:cNvSpPr txBox="1">
            <a:spLocks noChangeArrowheads="1"/>
          </p:cNvSpPr>
          <p:nvPr/>
        </p:nvSpPr>
        <p:spPr bwMode="auto">
          <a:xfrm>
            <a:off x="2960688" y="4397375"/>
            <a:ext cx="1109662" cy="814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r>
              <a:rPr lang="en-US" altLang="zh-CN" sz="4500">
                <a:solidFill>
                  <a:schemeClr val="bg1"/>
                </a:solidFill>
                <a:latin typeface="微软雅黑" panose="020B0503020204020204" pitchFamily="34" charset="-122"/>
              </a:rPr>
              <a:t>E</a:t>
            </a:r>
          </a:p>
        </p:txBody>
      </p:sp>
      <p:sp>
        <p:nvSpPr>
          <p:cNvPr id="31" name="矩形 28"/>
          <p:cNvSpPr>
            <a:spLocks noChangeArrowheads="1"/>
          </p:cNvSpPr>
          <p:nvPr/>
        </p:nvSpPr>
        <p:spPr bwMode="auto">
          <a:xfrm>
            <a:off x="454111" y="4416425"/>
            <a:ext cx="17235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2000" b="1" dirty="0">
                <a:solidFill>
                  <a:srgbClr val="F5E168"/>
                </a:solidFill>
                <a:latin typeface="微软雅黑" panose="020B0503020204020204" pitchFamily="34" charset="-122"/>
              </a:rPr>
              <a:t>水印嵌入模块</a:t>
            </a:r>
          </a:p>
        </p:txBody>
      </p:sp>
      <p:pic>
        <p:nvPicPr>
          <p:cNvPr id="34" name="图片 33"/>
          <p:cNvPicPr/>
          <p:nvPr/>
        </p:nvPicPr>
        <p:blipFill>
          <a:blip r:embed="rId4">
            <a:extLst>
              <a:ext uri="{28A0092B-C50C-407E-A947-70E740481C1C}">
                <a14:useLocalDpi xmlns:a14="http://schemas.microsoft.com/office/drawing/2010/main" val="0"/>
              </a:ext>
            </a:extLst>
          </a:blip>
          <a:stretch>
            <a:fillRect/>
          </a:stretch>
        </p:blipFill>
        <p:spPr>
          <a:xfrm>
            <a:off x="673100" y="963866"/>
            <a:ext cx="7480300" cy="2609533"/>
          </a:xfrm>
          <a:prstGeom prst="rect">
            <a:avLst/>
          </a:prstGeom>
        </p:spPr>
      </p:pic>
      <p:pic>
        <p:nvPicPr>
          <p:cNvPr id="40" name="图片 3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2532897"/>
            <a:ext cx="9144000" cy="324726"/>
          </a:xfrm>
          <a:prstGeom prst="rect">
            <a:avLst/>
          </a:prstGeom>
        </p:spPr>
      </p:pic>
      <p:sp>
        <p:nvSpPr>
          <p:cNvPr id="4" name="上箭头 3"/>
          <p:cNvSpPr/>
          <p:nvPr/>
        </p:nvSpPr>
        <p:spPr>
          <a:xfrm>
            <a:off x="1473200" y="2857623"/>
            <a:ext cx="139700" cy="215777"/>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文本框 10"/>
          <p:cNvSpPr txBox="1"/>
          <p:nvPr/>
        </p:nvSpPr>
        <p:spPr>
          <a:xfrm>
            <a:off x="1435100" y="3073400"/>
            <a:ext cx="139700" cy="276999"/>
          </a:xfrm>
          <a:prstGeom prst="rect">
            <a:avLst/>
          </a:prstGeom>
          <a:noFill/>
        </p:spPr>
        <p:txBody>
          <a:bodyPr wrap="square" rtlCol="0">
            <a:spAutoFit/>
          </a:bodyPr>
          <a:lstStyle/>
          <a:p>
            <a:r>
              <a:rPr kumimoji="1" lang="en-US" altLang="zh-CN" sz="1200" dirty="0"/>
              <a:t>0</a:t>
            </a:r>
            <a:endParaRPr kumimoji="1" lang="zh-CN" altLang="en-US" sz="1200" dirty="0"/>
          </a:p>
        </p:txBody>
      </p:sp>
      <p:sp>
        <p:nvSpPr>
          <p:cNvPr id="42" name="上箭头 41"/>
          <p:cNvSpPr/>
          <p:nvPr/>
        </p:nvSpPr>
        <p:spPr>
          <a:xfrm>
            <a:off x="1803400" y="2857623"/>
            <a:ext cx="139700" cy="215777"/>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3" name="文本框 42"/>
          <p:cNvSpPr txBox="1"/>
          <p:nvPr/>
        </p:nvSpPr>
        <p:spPr>
          <a:xfrm>
            <a:off x="1778000" y="3098800"/>
            <a:ext cx="139700" cy="276999"/>
          </a:xfrm>
          <a:prstGeom prst="rect">
            <a:avLst/>
          </a:prstGeom>
          <a:noFill/>
        </p:spPr>
        <p:txBody>
          <a:bodyPr wrap="square" rtlCol="0">
            <a:spAutoFit/>
          </a:bodyPr>
          <a:lstStyle/>
          <a:p>
            <a:r>
              <a:rPr kumimoji="1" lang="en-US" altLang="zh-CN" sz="1200" dirty="0"/>
              <a:t>1</a:t>
            </a:r>
            <a:endParaRPr kumimoji="1" lang="zh-CN" altLang="en-US" sz="1200" dirty="0"/>
          </a:p>
        </p:txBody>
      </p:sp>
      <p:sp>
        <p:nvSpPr>
          <p:cNvPr id="44" name="上箭头 43"/>
          <p:cNvSpPr/>
          <p:nvPr/>
        </p:nvSpPr>
        <p:spPr>
          <a:xfrm>
            <a:off x="2133600" y="2857623"/>
            <a:ext cx="139700" cy="215777"/>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5" name="文本框 44"/>
          <p:cNvSpPr txBox="1"/>
          <p:nvPr/>
        </p:nvSpPr>
        <p:spPr>
          <a:xfrm>
            <a:off x="2108200" y="3098800"/>
            <a:ext cx="139700" cy="276999"/>
          </a:xfrm>
          <a:prstGeom prst="rect">
            <a:avLst/>
          </a:prstGeom>
          <a:noFill/>
        </p:spPr>
        <p:txBody>
          <a:bodyPr wrap="square" rtlCol="0">
            <a:spAutoFit/>
          </a:bodyPr>
          <a:lstStyle/>
          <a:p>
            <a:r>
              <a:rPr kumimoji="1" lang="en-US" altLang="zh-CN" sz="1200" dirty="0"/>
              <a:t>1</a:t>
            </a:r>
            <a:endParaRPr kumimoji="1" lang="zh-CN" altLang="en-US" sz="1200" dirty="0"/>
          </a:p>
        </p:txBody>
      </p:sp>
      <p:sp>
        <p:nvSpPr>
          <p:cNvPr id="12" name="文本框 11"/>
          <p:cNvSpPr txBox="1"/>
          <p:nvPr/>
        </p:nvSpPr>
        <p:spPr>
          <a:xfrm>
            <a:off x="673100" y="1003300"/>
            <a:ext cx="2886303" cy="369332"/>
          </a:xfrm>
          <a:prstGeom prst="rect">
            <a:avLst/>
          </a:prstGeom>
          <a:noFill/>
        </p:spPr>
        <p:txBody>
          <a:bodyPr wrap="none" rtlCol="0">
            <a:spAutoFit/>
          </a:bodyPr>
          <a:lstStyle/>
          <a:p>
            <a:r>
              <a:rPr kumimoji="1" lang="zh-CN" altLang="en-US" dirty="0"/>
              <a:t>假设嵌入水印码流为</a:t>
            </a:r>
            <a:r>
              <a:rPr kumimoji="1" lang="en-US" altLang="zh-CN" dirty="0"/>
              <a:t>01101</a:t>
            </a:r>
            <a:endParaRPr kumimoji="1" lang="zh-CN" altLang="en-US" dirty="0"/>
          </a:p>
        </p:txBody>
      </p:sp>
      <p:sp>
        <p:nvSpPr>
          <p:cNvPr id="13" name="文本框 12"/>
          <p:cNvSpPr txBox="1"/>
          <p:nvPr/>
        </p:nvSpPr>
        <p:spPr>
          <a:xfrm>
            <a:off x="2184400" y="1564363"/>
            <a:ext cx="800219" cy="276999"/>
          </a:xfrm>
          <a:prstGeom prst="rect">
            <a:avLst/>
          </a:prstGeom>
          <a:noFill/>
        </p:spPr>
        <p:txBody>
          <a:bodyPr wrap="none" rtlCol="0">
            <a:spAutoFit/>
          </a:bodyPr>
          <a:lstStyle/>
          <a:p>
            <a:r>
              <a:rPr kumimoji="1" lang="zh-CN" altLang="en-US" sz="1200" dirty="0"/>
              <a:t>不可嵌入</a:t>
            </a:r>
          </a:p>
        </p:txBody>
      </p:sp>
      <p:sp>
        <p:nvSpPr>
          <p:cNvPr id="48" name="上箭头 47"/>
          <p:cNvSpPr/>
          <p:nvPr/>
        </p:nvSpPr>
        <p:spPr>
          <a:xfrm>
            <a:off x="3489553" y="2841524"/>
            <a:ext cx="139700" cy="215777"/>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0" name="文本框 49"/>
          <p:cNvSpPr txBox="1"/>
          <p:nvPr/>
        </p:nvSpPr>
        <p:spPr>
          <a:xfrm>
            <a:off x="3464153" y="3082701"/>
            <a:ext cx="139700" cy="276999"/>
          </a:xfrm>
          <a:prstGeom prst="rect">
            <a:avLst/>
          </a:prstGeom>
          <a:noFill/>
        </p:spPr>
        <p:txBody>
          <a:bodyPr wrap="square" rtlCol="0">
            <a:spAutoFit/>
          </a:bodyPr>
          <a:lstStyle/>
          <a:p>
            <a:r>
              <a:rPr kumimoji="1" lang="en-US" altLang="zh-CN" sz="1200" dirty="0"/>
              <a:t>0</a:t>
            </a:r>
            <a:endParaRPr kumimoji="1" lang="zh-CN" altLang="en-US" sz="1200" dirty="0"/>
          </a:p>
        </p:txBody>
      </p:sp>
      <p:sp>
        <p:nvSpPr>
          <p:cNvPr id="51" name="上箭头 50"/>
          <p:cNvSpPr/>
          <p:nvPr/>
        </p:nvSpPr>
        <p:spPr>
          <a:xfrm>
            <a:off x="2503488" y="2857623"/>
            <a:ext cx="139700" cy="215777"/>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2" name="文本框 51"/>
          <p:cNvSpPr txBox="1"/>
          <p:nvPr/>
        </p:nvSpPr>
        <p:spPr>
          <a:xfrm>
            <a:off x="2478088" y="3098800"/>
            <a:ext cx="139700" cy="276999"/>
          </a:xfrm>
          <a:prstGeom prst="rect">
            <a:avLst/>
          </a:prstGeom>
          <a:noFill/>
        </p:spPr>
        <p:txBody>
          <a:bodyPr wrap="square" rtlCol="0">
            <a:spAutoFit/>
          </a:bodyPr>
          <a:lstStyle/>
          <a:p>
            <a:r>
              <a:rPr kumimoji="1" lang="en-US" altLang="zh-CN" sz="1200" dirty="0"/>
              <a:t>1</a:t>
            </a:r>
            <a:endParaRPr kumimoji="1" lang="zh-CN" altLang="en-US" sz="1200" dirty="0"/>
          </a:p>
        </p:txBody>
      </p:sp>
      <p:sp>
        <p:nvSpPr>
          <p:cNvPr id="15" name="下箭头 14"/>
          <p:cNvSpPr/>
          <p:nvPr/>
        </p:nvSpPr>
        <p:spPr>
          <a:xfrm>
            <a:off x="1346200" y="1865566"/>
            <a:ext cx="406400" cy="608538"/>
          </a:xfrm>
          <a:prstGeom prst="downArrow">
            <a:avLst/>
          </a:prstGeom>
          <a:solidFill>
            <a:srgbClr val="F6E16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ysClr val="windowText" lastClr="000000"/>
                </a:solidFill>
              </a:rPr>
              <a:t>0</a:t>
            </a:r>
            <a:endParaRPr kumimoji="1" lang="zh-CN" altLang="en-US" dirty="0">
              <a:solidFill>
                <a:sysClr val="windowText" lastClr="000000"/>
              </a:solidFill>
            </a:endParaRPr>
          </a:p>
        </p:txBody>
      </p:sp>
      <p:sp>
        <p:nvSpPr>
          <p:cNvPr id="56" name="下箭头 55"/>
          <p:cNvSpPr/>
          <p:nvPr/>
        </p:nvSpPr>
        <p:spPr>
          <a:xfrm>
            <a:off x="2370138" y="1850639"/>
            <a:ext cx="406400" cy="608538"/>
          </a:xfrm>
          <a:prstGeom prst="downArrow">
            <a:avLst/>
          </a:prstGeom>
          <a:solidFill>
            <a:srgbClr val="F6E16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ysClr val="windowText" lastClr="000000"/>
                </a:solidFill>
              </a:rPr>
              <a:t>0</a:t>
            </a:r>
            <a:endParaRPr kumimoji="1" lang="zh-CN" altLang="en-US" dirty="0">
              <a:solidFill>
                <a:sysClr val="windowText" lastClr="000000"/>
              </a:solidFill>
            </a:endParaRPr>
          </a:p>
        </p:txBody>
      </p:sp>
      <p:sp>
        <p:nvSpPr>
          <p:cNvPr id="57" name="下箭头 56"/>
          <p:cNvSpPr/>
          <p:nvPr/>
        </p:nvSpPr>
        <p:spPr>
          <a:xfrm>
            <a:off x="1339850" y="1828329"/>
            <a:ext cx="406400" cy="608538"/>
          </a:xfrm>
          <a:prstGeom prst="downArrow">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kumimoji="1" lang="en-US" altLang="zh-CN" dirty="0">
                <a:solidFill>
                  <a:schemeClr val="bg1"/>
                </a:solidFill>
              </a:rPr>
              <a:t>1</a:t>
            </a:r>
            <a:endParaRPr kumimoji="1" lang="zh-CN" altLang="en-US" dirty="0">
              <a:solidFill>
                <a:schemeClr val="bg1"/>
              </a:solidFill>
            </a:endParaRPr>
          </a:p>
        </p:txBody>
      </p:sp>
    </p:spTree>
    <p:custDataLst>
      <p:tags r:id="rId1"/>
    </p:custDataLst>
    <p:extLst>
      <p:ext uri="{BB962C8B-B14F-4D97-AF65-F5344CB8AC3E}">
        <p14:creationId xmlns:p14="http://schemas.microsoft.com/office/powerpoint/2010/main" val="87457272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34"/>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2000" fill="hold"/>
                                        <p:tgtEl>
                                          <p:spTgt spid="4"/>
                                        </p:tgtEl>
                                        <p:attrNameLst>
                                          <p:attrName>ppt_x</p:attrName>
                                        </p:attrNameLst>
                                      </p:cBhvr>
                                      <p:tavLst>
                                        <p:tav tm="0">
                                          <p:val>
                                            <p:strVal val="0-#ppt_w/2"/>
                                          </p:val>
                                        </p:tav>
                                        <p:tav tm="100000">
                                          <p:val>
                                            <p:strVal val="#ppt_x"/>
                                          </p:val>
                                        </p:tav>
                                      </p:tavLst>
                                    </p:anim>
                                    <p:anim calcmode="lin" valueType="num">
                                      <p:cBhvr additive="base">
                                        <p:cTn id="18" dur="2000" fill="hold"/>
                                        <p:tgtEl>
                                          <p:spTgt spid="4"/>
                                        </p:tgtEl>
                                        <p:attrNameLst>
                                          <p:attrName>ppt_y</p:attrName>
                                        </p:attrNameLst>
                                      </p:cBhvr>
                                      <p:tavLst>
                                        <p:tav tm="0">
                                          <p:val>
                                            <p:strVal val="#ppt_y"/>
                                          </p:val>
                                        </p:tav>
                                        <p:tav tm="100000">
                                          <p:val>
                                            <p:strVal val="#ppt_y"/>
                                          </p:val>
                                        </p:tav>
                                      </p:tavLst>
                                    </p:anim>
                                  </p:childTnLst>
                                </p:cTn>
                              </p:par>
                              <p:par>
                                <p:cTn id="19" presetID="2" presetClass="entr" presetSubtype="8"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 calcmode="lin" valueType="num">
                                      <p:cBhvr additive="base">
                                        <p:cTn id="21" dur="2000" fill="hold"/>
                                        <p:tgtEl>
                                          <p:spTgt spid="11"/>
                                        </p:tgtEl>
                                        <p:attrNameLst>
                                          <p:attrName>ppt_x</p:attrName>
                                        </p:attrNameLst>
                                      </p:cBhvr>
                                      <p:tavLst>
                                        <p:tav tm="0">
                                          <p:val>
                                            <p:strVal val="0-#ppt_w/2"/>
                                          </p:val>
                                        </p:tav>
                                        <p:tav tm="100000">
                                          <p:val>
                                            <p:strVal val="#ppt_x"/>
                                          </p:val>
                                        </p:tav>
                                      </p:tavLst>
                                    </p:anim>
                                    <p:anim calcmode="lin" valueType="num">
                                      <p:cBhvr additive="base">
                                        <p:cTn id="22" dur="2000" fill="hold"/>
                                        <p:tgtEl>
                                          <p:spTgt spid="11"/>
                                        </p:tgtEl>
                                        <p:attrNameLst>
                                          <p:attrName>ppt_y</p:attrName>
                                        </p:attrNameLst>
                                      </p:cBhvr>
                                      <p:tavLst>
                                        <p:tav tm="0">
                                          <p:val>
                                            <p:strVal val="#ppt_y"/>
                                          </p:val>
                                        </p:tav>
                                        <p:tav tm="100000">
                                          <p:val>
                                            <p:strVal val="#ppt_y"/>
                                          </p:val>
                                        </p:tav>
                                      </p:tavLst>
                                    </p:anim>
                                  </p:childTnLst>
                                </p:cTn>
                              </p:par>
                              <p:par>
                                <p:cTn id="23" presetID="2" presetClass="entr" presetSubtype="8" fill="hold" grpId="0" nodeType="withEffect">
                                  <p:stCondLst>
                                    <p:cond delay="0"/>
                                  </p:stCondLst>
                                  <p:childTnLst>
                                    <p:set>
                                      <p:cBhvr>
                                        <p:cTn id="24" dur="1" fill="hold">
                                          <p:stCondLst>
                                            <p:cond delay="0"/>
                                          </p:stCondLst>
                                        </p:cTn>
                                        <p:tgtEl>
                                          <p:spTgt spid="42"/>
                                        </p:tgtEl>
                                        <p:attrNameLst>
                                          <p:attrName>style.visibility</p:attrName>
                                        </p:attrNameLst>
                                      </p:cBhvr>
                                      <p:to>
                                        <p:strVal val="visible"/>
                                      </p:to>
                                    </p:set>
                                    <p:anim calcmode="lin" valueType="num">
                                      <p:cBhvr additive="base">
                                        <p:cTn id="25" dur="2000" fill="hold"/>
                                        <p:tgtEl>
                                          <p:spTgt spid="42"/>
                                        </p:tgtEl>
                                        <p:attrNameLst>
                                          <p:attrName>ppt_x</p:attrName>
                                        </p:attrNameLst>
                                      </p:cBhvr>
                                      <p:tavLst>
                                        <p:tav tm="0">
                                          <p:val>
                                            <p:strVal val="0-#ppt_w/2"/>
                                          </p:val>
                                        </p:tav>
                                        <p:tav tm="100000">
                                          <p:val>
                                            <p:strVal val="#ppt_x"/>
                                          </p:val>
                                        </p:tav>
                                      </p:tavLst>
                                    </p:anim>
                                    <p:anim calcmode="lin" valueType="num">
                                      <p:cBhvr additive="base">
                                        <p:cTn id="26" dur="2000" fill="hold"/>
                                        <p:tgtEl>
                                          <p:spTgt spid="42"/>
                                        </p:tgtEl>
                                        <p:attrNameLst>
                                          <p:attrName>ppt_y</p:attrName>
                                        </p:attrNameLst>
                                      </p:cBhvr>
                                      <p:tavLst>
                                        <p:tav tm="0">
                                          <p:val>
                                            <p:strVal val="#ppt_y"/>
                                          </p:val>
                                        </p:tav>
                                        <p:tav tm="100000">
                                          <p:val>
                                            <p:strVal val="#ppt_y"/>
                                          </p:val>
                                        </p:tav>
                                      </p:tavLst>
                                    </p:anim>
                                  </p:childTnLst>
                                </p:cTn>
                              </p:par>
                              <p:par>
                                <p:cTn id="27" presetID="2" presetClass="entr" presetSubtype="8" fill="hold" grpId="0" nodeType="withEffect">
                                  <p:stCondLst>
                                    <p:cond delay="0"/>
                                  </p:stCondLst>
                                  <p:childTnLst>
                                    <p:set>
                                      <p:cBhvr>
                                        <p:cTn id="28" dur="1" fill="hold">
                                          <p:stCondLst>
                                            <p:cond delay="0"/>
                                          </p:stCondLst>
                                        </p:cTn>
                                        <p:tgtEl>
                                          <p:spTgt spid="43"/>
                                        </p:tgtEl>
                                        <p:attrNameLst>
                                          <p:attrName>style.visibility</p:attrName>
                                        </p:attrNameLst>
                                      </p:cBhvr>
                                      <p:to>
                                        <p:strVal val="visible"/>
                                      </p:to>
                                    </p:set>
                                    <p:anim calcmode="lin" valueType="num">
                                      <p:cBhvr additive="base">
                                        <p:cTn id="29" dur="2000" fill="hold"/>
                                        <p:tgtEl>
                                          <p:spTgt spid="43"/>
                                        </p:tgtEl>
                                        <p:attrNameLst>
                                          <p:attrName>ppt_x</p:attrName>
                                        </p:attrNameLst>
                                      </p:cBhvr>
                                      <p:tavLst>
                                        <p:tav tm="0">
                                          <p:val>
                                            <p:strVal val="0-#ppt_w/2"/>
                                          </p:val>
                                        </p:tav>
                                        <p:tav tm="100000">
                                          <p:val>
                                            <p:strVal val="#ppt_x"/>
                                          </p:val>
                                        </p:tav>
                                      </p:tavLst>
                                    </p:anim>
                                    <p:anim calcmode="lin" valueType="num">
                                      <p:cBhvr additive="base">
                                        <p:cTn id="30" dur="2000" fill="hold"/>
                                        <p:tgtEl>
                                          <p:spTgt spid="43"/>
                                        </p:tgtEl>
                                        <p:attrNameLst>
                                          <p:attrName>ppt_y</p:attrName>
                                        </p:attrNameLst>
                                      </p:cBhvr>
                                      <p:tavLst>
                                        <p:tav tm="0">
                                          <p:val>
                                            <p:strVal val="#ppt_y"/>
                                          </p:val>
                                        </p:tav>
                                        <p:tav tm="100000">
                                          <p:val>
                                            <p:strVal val="#ppt_y"/>
                                          </p:val>
                                        </p:tav>
                                      </p:tavLst>
                                    </p:anim>
                                  </p:childTnLst>
                                </p:cTn>
                              </p:par>
                              <p:par>
                                <p:cTn id="31" presetID="2" presetClass="entr" presetSubtype="8" fill="hold" grpId="0" nodeType="withEffect">
                                  <p:stCondLst>
                                    <p:cond delay="0"/>
                                  </p:stCondLst>
                                  <p:childTnLst>
                                    <p:set>
                                      <p:cBhvr>
                                        <p:cTn id="32" dur="1" fill="hold">
                                          <p:stCondLst>
                                            <p:cond delay="0"/>
                                          </p:stCondLst>
                                        </p:cTn>
                                        <p:tgtEl>
                                          <p:spTgt spid="44"/>
                                        </p:tgtEl>
                                        <p:attrNameLst>
                                          <p:attrName>style.visibility</p:attrName>
                                        </p:attrNameLst>
                                      </p:cBhvr>
                                      <p:to>
                                        <p:strVal val="visible"/>
                                      </p:to>
                                    </p:set>
                                    <p:anim calcmode="lin" valueType="num">
                                      <p:cBhvr additive="base">
                                        <p:cTn id="33" dur="2000" fill="hold"/>
                                        <p:tgtEl>
                                          <p:spTgt spid="44"/>
                                        </p:tgtEl>
                                        <p:attrNameLst>
                                          <p:attrName>ppt_x</p:attrName>
                                        </p:attrNameLst>
                                      </p:cBhvr>
                                      <p:tavLst>
                                        <p:tav tm="0">
                                          <p:val>
                                            <p:strVal val="0-#ppt_w/2"/>
                                          </p:val>
                                        </p:tav>
                                        <p:tav tm="100000">
                                          <p:val>
                                            <p:strVal val="#ppt_x"/>
                                          </p:val>
                                        </p:tav>
                                      </p:tavLst>
                                    </p:anim>
                                    <p:anim calcmode="lin" valueType="num">
                                      <p:cBhvr additive="base">
                                        <p:cTn id="34" dur="2000" fill="hold"/>
                                        <p:tgtEl>
                                          <p:spTgt spid="44"/>
                                        </p:tgtEl>
                                        <p:attrNameLst>
                                          <p:attrName>ppt_y</p:attrName>
                                        </p:attrNameLst>
                                      </p:cBhvr>
                                      <p:tavLst>
                                        <p:tav tm="0">
                                          <p:val>
                                            <p:strVal val="#ppt_y"/>
                                          </p:val>
                                        </p:tav>
                                        <p:tav tm="100000">
                                          <p:val>
                                            <p:strVal val="#ppt_y"/>
                                          </p:val>
                                        </p:tav>
                                      </p:tavLst>
                                    </p:anim>
                                  </p:childTnLst>
                                </p:cTn>
                              </p:par>
                              <p:par>
                                <p:cTn id="35" presetID="2" presetClass="entr" presetSubtype="8" fill="hold" grpId="0" nodeType="withEffect">
                                  <p:stCondLst>
                                    <p:cond delay="0"/>
                                  </p:stCondLst>
                                  <p:childTnLst>
                                    <p:set>
                                      <p:cBhvr>
                                        <p:cTn id="36" dur="1" fill="hold">
                                          <p:stCondLst>
                                            <p:cond delay="0"/>
                                          </p:stCondLst>
                                        </p:cTn>
                                        <p:tgtEl>
                                          <p:spTgt spid="45"/>
                                        </p:tgtEl>
                                        <p:attrNameLst>
                                          <p:attrName>style.visibility</p:attrName>
                                        </p:attrNameLst>
                                      </p:cBhvr>
                                      <p:to>
                                        <p:strVal val="visible"/>
                                      </p:to>
                                    </p:set>
                                    <p:anim calcmode="lin" valueType="num">
                                      <p:cBhvr additive="base">
                                        <p:cTn id="37" dur="2000" fill="hold"/>
                                        <p:tgtEl>
                                          <p:spTgt spid="45"/>
                                        </p:tgtEl>
                                        <p:attrNameLst>
                                          <p:attrName>ppt_x</p:attrName>
                                        </p:attrNameLst>
                                      </p:cBhvr>
                                      <p:tavLst>
                                        <p:tav tm="0">
                                          <p:val>
                                            <p:strVal val="0-#ppt_w/2"/>
                                          </p:val>
                                        </p:tav>
                                        <p:tav tm="100000">
                                          <p:val>
                                            <p:strVal val="#ppt_x"/>
                                          </p:val>
                                        </p:tav>
                                      </p:tavLst>
                                    </p:anim>
                                    <p:anim calcmode="lin" valueType="num">
                                      <p:cBhvr additive="base">
                                        <p:cTn id="38" dur="2000" fill="hold"/>
                                        <p:tgtEl>
                                          <p:spTgt spid="45"/>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54" presetClass="path" presetSubtype="0" accel="50000" decel="50000" fill="hold" grpId="1" nodeType="clickEffect">
                                  <p:stCondLst>
                                    <p:cond delay="0"/>
                                  </p:stCondLst>
                                  <p:childTnLst>
                                    <p:animMotion origin="layout" path="M -1.11111E-6 3.7037E-6 C 0.00191 -0.00062 0.0092 -0.00093 0.01163 -0.00093 C 0.02761 -0.00093 0.04392 0.00679 0.04392 0.0145 C 0.04392 0.01049 0.05208 0.00679 0.05972 0.00679 C 0.06806 0.00679 0.0757 0.01049 0.0757 0.0145 C 0.0757 0.01234 0.07986 0.01049 0.08386 0.01049 C 0.08802 0.01049 0.09202 0.01234 0.09202 0.0145 C 0.09202 0.01327 0.0941 0.01234 0.09618 0.01234 C 0.09827 0.01234 0.10017 0.01358 0.10017 0.0145 C 0.10017 0.01389 0.10122 0.01327 0.10226 0.01327 C 0.10278 0.01327 0.10434 0.01389 0.10434 0.0145 C 0.10434 0.01419 0.10486 0.01389 0.10538 0.01389 C 0.10538 0.01419 0.10642 0.01419 0.10642 0.0145 C 0.10642 0.01419 0.10642 0.0145 0.10695 0.01419 C 0.10695 0.0145 0.10747 0.01419 0.10747 0.0145 C 0.10747 0.01419 0.10747 0.0145 0.10747 0.01419 C 0.10799 0.01419 0.10799 0.0145 0.10799 0.01419 C 0.10851 0.01419 0.10851 0.0145 0.10851 0.01419 C 0.1092 0.01419 0.1092 0.0145 0.1092 0.01419 " pathEditMode="relative" rAng="0" ptsTypes="AAAAAAAAAAAAAAAAAAA">
                                      <p:cBhvr>
                                        <p:cTn id="46" dur="2000" fill="hold"/>
                                        <p:tgtEl>
                                          <p:spTgt spid="15"/>
                                        </p:tgtEl>
                                        <p:attrNameLst>
                                          <p:attrName>ppt_x</p:attrName>
                                          <p:attrName>ppt_y</p:attrName>
                                        </p:attrNameLst>
                                      </p:cBhvr>
                                      <p:rCtr x="5451" y="679"/>
                                    </p:animMotion>
                                  </p:childTnLst>
                                  <p:subTnLst>
                                    <p:set>
                                      <p:cBhvr override="childStyle">
                                        <p:cTn dur="1" fill="hold" display="0" masterRel="nextClick" afterEffect="1"/>
                                        <p:tgtEl>
                                          <p:spTgt spid="15"/>
                                        </p:tgtEl>
                                        <p:attrNameLst>
                                          <p:attrName>style.visibility</p:attrName>
                                        </p:attrNameLst>
                                      </p:cBhvr>
                                      <p:to>
                                        <p:strVal val="hidden"/>
                                      </p:to>
                                    </p:set>
                                  </p:subTnLst>
                                </p:cTn>
                              </p:par>
                              <p:par>
                                <p:cTn id="47" presetID="1" presetClass="entr" presetSubtype="0" fill="hold" grpId="0" nodeType="withEffect">
                                  <p:stCondLst>
                                    <p:cond delay="0"/>
                                  </p:stCondLst>
                                  <p:childTnLst>
                                    <p:set>
                                      <p:cBhvr>
                                        <p:cTn id="48" dur="1" fill="hold">
                                          <p:stCondLst>
                                            <p:cond delay="0"/>
                                          </p:stCondLst>
                                        </p:cTn>
                                        <p:tgtEl>
                                          <p:spTgt spid="13"/>
                                        </p:tgtEl>
                                        <p:attrNameLst>
                                          <p:attrName>style.visibility</p:attrName>
                                        </p:attrNameLst>
                                      </p:cBhvr>
                                      <p:to>
                                        <p:strVal val="visible"/>
                                      </p:to>
                                    </p:set>
                                  </p:childTnLst>
                                  <p:subTnLst>
                                    <p:set>
                                      <p:cBhvr override="childStyle">
                                        <p:cTn dur="1" fill="hold" display="0" masterRel="nextClick" afterEffect="1"/>
                                        <p:tgtEl>
                                          <p:spTgt spid="13"/>
                                        </p:tgtEl>
                                        <p:attrNameLst>
                                          <p:attrName>style.visibility</p:attrName>
                                        </p:attrNameLst>
                                      </p:cBhvr>
                                      <p:to>
                                        <p:strVal val="hidden"/>
                                      </p:to>
                                    </p:set>
                                  </p:sub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56"/>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42" presetClass="path" presetSubtype="0" accel="50000" decel="50000" fill="hold" grpId="1" nodeType="clickEffect">
                                  <p:stCondLst>
                                    <p:cond delay="0"/>
                                  </p:stCondLst>
                                  <p:childTnLst>
                                    <p:animMotion origin="layout" path="M -3.61111E-6 2.83951E-6 L 0.10782 -0.00093 " pathEditMode="relative" rAng="0" ptsTypes="AA">
                                      <p:cBhvr>
                                        <p:cTn id="56" dur="2000" fill="hold"/>
                                        <p:tgtEl>
                                          <p:spTgt spid="56"/>
                                        </p:tgtEl>
                                        <p:attrNameLst>
                                          <p:attrName>ppt_x</p:attrName>
                                          <p:attrName>ppt_y</p:attrName>
                                        </p:attrNameLst>
                                      </p:cBhvr>
                                      <p:rCtr x="5382" y="-62"/>
                                    </p:animMotion>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48"/>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50"/>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57"/>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42" presetClass="path" presetSubtype="0" accel="50000" decel="50000" fill="hold" grpId="1" nodeType="clickEffect">
                                  <p:stCondLst>
                                    <p:cond delay="0"/>
                                  </p:stCondLst>
                                  <p:childTnLst>
                                    <p:animMotion origin="layout" path="M 0.02049 0.00617 L 0.11268 0.00432 " pathEditMode="relative" rAng="0" ptsTypes="AA">
                                      <p:cBhvr>
                                        <p:cTn id="70" dur="2000" fill="hold"/>
                                        <p:tgtEl>
                                          <p:spTgt spid="57"/>
                                        </p:tgtEl>
                                        <p:attrNameLst>
                                          <p:attrName>ppt_x</p:attrName>
                                          <p:attrName>ppt_y</p:attrName>
                                        </p:attrNameLst>
                                      </p:cBhvr>
                                      <p:rCtr x="4462" y="0"/>
                                    </p:animMotion>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51"/>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1" grpId="0"/>
      <p:bldP spid="42" grpId="0" animBg="1"/>
      <p:bldP spid="43" grpId="0"/>
      <p:bldP spid="44" grpId="0" animBg="1"/>
      <p:bldP spid="45" grpId="0"/>
      <p:bldP spid="12" grpId="0"/>
      <p:bldP spid="13" grpId="0"/>
      <p:bldP spid="48" grpId="0" animBg="1"/>
      <p:bldP spid="50" grpId="0"/>
      <p:bldP spid="51" grpId="0" animBg="1"/>
      <p:bldP spid="52" grpId="0"/>
      <p:bldP spid="15" grpId="0" animBg="1"/>
      <p:bldP spid="15" grpId="1" animBg="1"/>
      <p:bldP spid="56" grpId="0" animBg="1"/>
      <p:bldP spid="56" grpId="1" animBg="1"/>
      <p:bldP spid="57" grpId="0" animBg="1"/>
      <p:bldP spid="57" grpId="1" animBg="1"/>
    </p:bldLst>
  </p:timing>
</p:sld>
</file>

<file path=ppt/slides/slide14.xml><?xml version="1.0" encoding="utf-8"?>
<p:sld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0482" name="矩形 32"/>
          <p:cNvSpPr>
            <a:spLocks noChangeArrowheads="1"/>
          </p:cNvSpPr>
          <p:nvPr/>
        </p:nvSpPr>
        <p:spPr bwMode="auto">
          <a:xfrm>
            <a:off x="425450" y="44450"/>
            <a:ext cx="22479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lnSpc>
                <a:spcPct val="130000"/>
              </a:lnSpc>
            </a:pPr>
            <a:r>
              <a:rPr lang="en-US" altLang="zh-CN" sz="2800">
                <a:solidFill>
                  <a:srgbClr val="FFFFFF"/>
                </a:solidFill>
                <a:latin typeface="微软雅黑" panose="020B0503020204020204" pitchFamily="34" charset="-122"/>
                <a:sym typeface="黑体" panose="02010609060101010101" pitchFamily="49" charset="-122"/>
              </a:rPr>
              <a:t>PART</a:t>
            </a:r>
            <a:r>
              <a:rPr lang="zh-CN" altLang="en-US" sz="2800">
                <a:solidFill>
                  <a:srgbClr val="FFFFFF"/>
                </a:solidFill>
                <a:latin typeface="微软雅黑" panose="020B0503020204020204" pitchFamily="34" charset="-122"/>
                <a:sym typeface="黑体" panose="02010609060101010101" pitchFamily="49" charset="-122"/>
              </a:rPr>
              <a:t> </a:t>
            </a:r>
            <a:r>
              <a:rPr lang="en-US" altLang="zh-CN" sz="2800">
                <a:solidFill>
                  <a:srgbClr val="FFFFFF"/>
                </a:solidFill>
                <a:latin typeface="微软雅黑" panose="020B0503020204020204" pitchFamily="34" charset="-122"/>
                <a:sym typeface="黑体" panose="02010609060101010101" pitchFamily="49" charset="-122"/>
              </a:rPr>
              <a:t>1</a:t>
            </a:r>
            <a:endParaRPr lang="en-US" altLang="zh-CN" sz="2800">
              <a:solidFill>
                <a:srgbClr val="FFFFFF"/>
              </a:solidFill>
              <a:latin typeface="微软雅黑" panose="020B0503020204020204" pitchFamily="34" charset="-122"/>
            </a:endParaRPr>
          </a:p>
        </p:txBody>
      </p:sp>
      <p:sp>
        <p:nvSpPr>
          <p:cNvPr id="20483" name="文本框 33"/>
          <p:cNvSpPr txBox="1">
            <a:spLocks noChangeArrowheads="1"/>
          </p:cNvSpPr>
          <p:nvPr/>
        </p:nvSpPr>
        <p:spPr bwMode="auto">
          <a:xfrm>
            <a:off x="2673350" y="71438"/>
            <a:ext cx="2698750" cy="65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eaLnBrk="1" hangingPunct="1">
              <a:lnSpc>
                <a:spcPct val="130000"/>
              </a:lnSpc>
            </a:pPr>
            <a:r>
              <a:rPr lang="zh-CN" altLang="en-US" sz="2800">
                <a:solidFill>
                  <a:srgbClr val="FFFFFF"/>
                </a:solidFill>
                <a:latin typeface="微软雅黑" panose="020B0503020204020204" pitchFamily="34" charset="-122"/>
                <a:sym typeface="黑体" panose="02010609060101010101" pitchFamily="49" charset="-122"/>
              </a:rPr>
              <a:t>请输入你的标题</a:t>
            </a:r>
            <a:endParaRPr lang="zh-CN" altLang="en-US" sz="2800">
              <a:latin typeface="微软雅黑" panose="020B0503020204020204" pitchFamily="34" charset="-122"/>
            </a:endParaRPr>
          </a:p>
        </p:txBody>
      </p:sp>
      <p:sp>
        <p:nvSpPr>
          <p:cNvPr id="35" name="矩形 34"/>
          <p:cNvSpPr/>
          <p:nvPr/>
        </p:nvSpPr>
        <p:spPr>
          <a:xfrm>
            <a:off x="2547938" y="0"/>
            <a:ext cx="4684712" cy="774700"/>
          </a:xfrm>
          <a:prstGeom prst="rect">
            <a:avLst/>
          </a:prstGeom>
          <a:solidFill>
            <a:srgbClr val="40404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defRPr/>
            </a:pPr>
            <a:endParaRPr kumimoji="1" lang="zh-CN" altLang="en-US" noProof="1">
              <a:latin typeface="微软雅黑" panose="020B0503020204020204" pitchFamily="34" charset="-122"/>
              <a:cs typeface="微软雅黑" panose="020B0503020204020204" pitchFamily="34" charset="-122"/>
            </a:endParaRPr>
          </a:p>
        </p:txBody>
      </p:sp>
      <p:grpSp>
        <p:nvGrpSpPr>
          <p:cNvPr id="36" name="组 7"/>
          <p:cNvGrpSpPr/>
          <p:nvPr/>
        </p:nvGrpSpPr>
        <p:grpSpPr>
          <a:xfrm>
            <a:off x="424815" y="0"/>
            <a:ext cx="2248535" cy="773430"/>
            <a:chOff x="782065" y="0"/>
            <a:chExt cx="2248535" cy="1343608"/>
          </a:xfrm>
          <a:solidFill>
            <a:srgbClr val="F5E168"/>
          </a:solidFill>
        </p:grpSpPr>
        <p:sp>
          <p:nvSpPr>
            <p:cNvPr id="37" name="矩形 36"/>
            <p:cNvSpPr/>
            <p:nvPr/>
          </p:nvSpPr>
          <p:spPr>
            <a:xfrm>
              <a:off x="787145" y="0"/>
              <a:ext cx="2120044" cy="1343608"/>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defRPr/>
              </a:pPr>
              <a:endParaRPr kumimoji="1" lang="zh-CN" altLang="en-US" noProof="1">
                <a:latin typeface="微软雅黑" panose="020B0503020204020204" pitchFamily="34" charset="-122"/>
                <a:cs typeface="微软雅黑" panose="020B0503020204020204" pitchFamily="34" charset="-122"/>
              </a:endParaRPr>
            </a:p>
          </p:txBody>
        </p:sp>
        <p:sp>
          <p:nvSpPr>
            <p:cNvPr id="38" name="矩形 37"/>
            <p:cNvSpPr/>
            <p:nvPr/>
          </p:nvSpPr>
          <p:spPr>
            <a:xfrm>
              <a:off x="782065" y="71755"/>
              <a:ext cx="2248535" cy="1121880"/>
            </a:xfrm>
            <a:prstGeom prst="rect">
              <a:avLst/>
            </a:prstGeom>
            <a:noFill/>
            <a:extLst>
              <a:ext uri="{909E8E84-426E-40DD-AFC4-6F175D3DCCD1}">
                <a14:hiddenFill xmlns:a14="http://schemas.microsoft.com/office/drawing/2010/main">
                  <a:grpFill/>
                </a14:hiddenFill>
              </a:ext>
            </a:extLst>
          </p:spPr>
          <p:txBody>
            <a:bodyPr>
              <a:spAutoFit/>
            </a:bodyPr>
            <a:lstStyle/>
            <a:p>
              <a:pPr algn="ctr" eaLnBrk="1" fontAlgn="auto" hangingPunct="1">
                <a:lnSpc>
                  <a:spcPct val="130000"/>
                </a:lnSpc>
                <a:defRPr/>
              </a:pPr>
              <a:r>
                <a:rPr kumimoji="1" lang="en-US" altLang="zh-CN" sz="2800" noProof="1">
                  <a:solidFill>
                    <a:srgbClr val="FFFFFF"/>
                  </a:solidFill>
                  <a:latin typeface="微软雅黑" panose="020B0503020204020204" pitchFamily="34" charset="-122"/>
                  <a:cs typeface="微软雅黑" panose="020B0503020204020204" pitchFamily="34" charset="-122"/>
                  <a:sym typeface="+mn-ea"/>
                </a:rPr>
                <a:t>PART</a:t>
              </a:r>
              <a:r>
                <a:rPr kumimoji="1" lang="zh-CN" altLang="en-US" sz="2800" noProof="1">
                  <a:solidFill>
                    <a:srgbClr val="FFFFFF"/>
                  </a:solidFill>
                  <a:latin typeface="微软雅黑" panose="020B0503020204020204" pitchFamily="34" charset="-122"/>
                  <a:cs typeface="微软雅黑" panose="020B0503020204020204" pitchFamily="34" charset="-122"/>
                  <a:sym typeface="+mn-ea"/>
                </a:rPr>
                <a:t> </a:t>
              </a:r>
              <a:r>
                <a:rPr kumimoji="1" lang="en-US" altLang="zh-CN" sz="2800" noProof="1">
                  <a:solidFill>
                    <a:srgbClr val="FFFFFF"/>
                  </a:solidFill>
                  <a:latin typeface="微软雅黑" panose="020B0503020204020204" pitchFamily="34" charset="-122"/>
                  <a:cs typeface="微软雅黑" panose="020B0503020204020204" pitchFamily="34" charset="-122"/>
                  <a:sym typeface="+mn-ea"/>
                </a:rPr>
                <a:t>2</a:t>
              </a:r>
              <a:endParaRPr kumimoji="1" lang="en-US" altLang="zh-CN" sz="2800" noProof="1">
                <a:solidFill>
                  <a:srgbClr val="FFFFFF"/>
                </a:solidFill>
                <a:latin typeface="微软雅黑" panose="020B0503020204020204" pitchFamily="34" charset="-122"/>
                <a:cs typeface="微软雅黑" panose="020B0503020204020204" pitchFamily="34" charset="-122"/>
              </a:endParaRPr>
            </a:p>
          </p:txBody>
        </p:sp>
      </p:grpSp>
      <p:sp>
        <p:nvSpPr>
          <p:cNvPr id="20486" name="文本框 38"/>
          <p:cNvSpPr txBox="1">
            <a:spLocks noChangeArrowheads="1"/>
          </p:cNvSpPr>
          <p:nvPr/>
        </p:nvSpPr>
        <p:spPr bwMode="auto">
          <a:xfrm>
            <a:off x="2584450" y="71438"/>
            <a:ext cx="4493538" cy="6524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lvl="0" eaLnBrk="1" hangingPunct="1">
              <a:lnSpc>
                <a:spcPct val="130000"/>
              </a:lnSpc>
            </a:pPr>
            <a:r>
              <a:rPr lang="zh-CN" altLang="en-US" sz="2800" dirty="0">
                <a:solidFill>
                  <a:srgbClr val="FFFFFF"/>
                </a:solidFill>
                <a:latin typeface="微软雅黑" panose="020B0503020204020204" pitchFamily="34" charset="-122"/>
                <a:sym typeface="黑体" panose="02010609060101010101" pitchFamily="49" charset="-122"/>
              </a:rPr>
              <a:t>改进的抗打印扫描水印算法</a:t>
            </a:r>
            <a:endParaRPr lang="zh-CN" altLang="en-US" sz="2800" dirty="0">
              <a:latin typeface="微软雅黑" panose="020B0503020204020204" pitchFamily="34" charset="-122"/>
            </a:endParaRPr>
          </a:p>
        </p:txBody>
      </p:sp>
      <p:sp>
        <p:nvSpPr>
          <p:cNvPr id="20496" name="文本框 16"/>
          <p:cNvSpPr txBox="1">
            <a:spLocks noChangeArrowheads="1"/>
          </p:cNvSpPr>
          <p:nvPr/>
        </p:nvSpPr>
        <p:spPr bwMode="auto">
          <a:xfrm>
            <a:off x="4699000" y="3141663"/>
            <a:ext cx="134461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a:solidFill>
                  <a:srgbClr val="404040"/>
                </a:solidFill>
                <a:latin typeface="微软雅黑" panose="020B0503020204020204" pitchFamily="34" charset="-122"/>
              </a:rPr>
              <a:t>不变量计算</a:t>
            </a:r>
            <a:endParaRPr lang="en-US" altLang="zh-CN" dirty="0">
              <a:solidFill>
                <a:srgbClr val="404040"/>
              </a:solidFill>
              <a:latin typeface="微软雅黑" panose="020B0503020204020204" pitchFamily="34" charset="-122"/>
            </a:endParaRPr>
          </a:p>
        </p:txBody>
      </p:sp>
      <p:cxnSp>
        <p:nvCxnSpPr>
          <p:cNvPr id="19" name="直接连接符 18"/>
          <p:cNvCxnSpPr/>
          <p:nvPr/>
        </p:nvCxnSpPr>
        <p:spPr>
          <a:xfrm>
            <a:off x="6281738" y="3163888"/>
            <a:ext cx="0" cy="403225"/>
          </a:xfrm>
          <a:prstGeom prst="line">
            <a:avLst/>
          </a:prstGeom>
          <a:ln w="28575">
            <a:solidFill>
              <a:srgbClr val="F5E168">
                <a:alpha val="80000"/>
              </a:srgbClr>
            </a:solidFill>
          </a:ln>
        </p:spPr>
        <p:style>
          <a:lnRef idx="1">
            <a:schemeClr val="accent1"/>
          </a:lnRef>
          <a:fillRef idx="0">
            <a:schemeClr val="accent1"/>
          </a:fillRef>
          <a:effectRef idx="0">
            <a:schemeClr val="accent1"/>
          </a:effectRef>
          <a:fontRef idx="minor">
            <a:schemeClr val="tx1"/>
          </a:fontRef>
        </p:style>
      </p:cxnSp>
      <p:sp>
        <p:nvSpPr>
          <p:cNvPr id="20498" name="文本框 22"/>
          <p:cNvSpPr txBox="1">
            <a:spLocks noChangeArrowheads="1"/>
          </p:cNvSpPr>
          <p:nvPr/>
        </p:nvSpPr>
        <p:spPr bwMode="auto">
          <a:xfrm>
            <a:off x="4483102" y="3902075"/>
            <a:ext cx="156051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dirty="0">
                <a:solidFill>
                  <a:srgbClr val="404040"/>
                </a:solidFill>
                <a:latin typeface="微软雅黑" panose="020B0503020204020204" pitchFamily="34" charset="-122"/>
              </a:rPr>
              <a:t>水印信息提取</a:t>
            </a:r>
            <a:endParaRPr lang="en-US" altLang="zh-CN" dirty="0">
              <a:solidFill>
                <a:srgbClr val="404040"/>
              </a:solidFill>
              <a:latin typeface="微软雅黑" panose="020B0503020204020204" pitchFamily="34" charset="-122"/>
            </a:endParaRPr>
          </a:p>
        </p:txBody>
      </p:sp>
      <p:cxnSp>
        <p:nvCxnSpPr>
          <p:cNvPr id="24" name="直接连接符 23"/>
          <p:cNvCxnSpPr/>
          <p:nvPr/>
        </p:nvCxnSpPr>
        <p:spPr>
          <a:xfrm>
            <a:off x="6281738" y="3948113"/>
            <a:ext cx="0" cy="401637"/>
          </a:xfrm>
          <a:prstGeom prst="line">
            <a:avLst/>
          </a:prstGeom>
          <a:ln w="28575">
            <a:solidFill>
              <a:srgbClr val="F5E168">
                <a:alpha val="80000"/>
              </a:srgbClr>
            </a:solidFill>
          </a:ln>
        </p:spPr>
        <p:style>
          <a:lnRef idx="1">
            <a:schemeClr val="accent1"/>
          </a:lnRef>
          <a:fillRef idx="0">
            <a:schemeClr val="accent1"/>
          </a:fillRef>
          <a:effectRef idx="0">
            <a:schemeClr val="accent1"/>
          </a:effectRef>
          <a:fontRef idx="minor">
            <a:schemeClr val="tx1"/>
          </a:fontRef>
        </p:style>
      </p:cxnSp>
      <p:grpSp>
        <p:nvGrpSpPr>
          <p:cNvPr id="20504" name="组合 20"/>
          <p:cNvGrpSpPr>
            <a:grpSpLocks/>
          </p:cNvGrpSpPr>
          <p:nvPr/>
        </p:nvGrpSpPr>
        <p:grpSpPr bwMode="auto">
          <a:xfrm>
            <a:off x="6519863" y="2974975"/>
            <a:ext cx="2276475" cy="1510665"/>
            <a:chOff x="10394" y="1581"/>
            <a:chExt cx="3585" cy="2379"/>
          </a:xfrm>
        </p:grpSpPr>
        <mc:AlternateContent xmlns:mc="http://schemas.openxmlformats.org/markup-compatibility/2006" xmlns:a14="http://schemas.microsoft.com/office/drawing/2010/main">
          <mc:Choice Requires="a14">
            <p:sp>
              <p:nvSpPr>
                <p:cNvPr id="49" name="文本框 48"/>
                <p:cNvSpPr txBox="1"/>
                <p:nvPr/>
              </p:nvSpPr>
              <p:spPr>
                <a:xfrm>
                  <a:off x="10539" y="1581"/>
                  <a:ext cx="3440" cy="1237"/>
                </a:xfrm>
                <a:prstGeom prst="rect">
                  <a:avLst/>
                </a:prstGeom>
                <a:noFill/>
                <a:ln>
                  <a:noFill/>
                </a:ln>
              </p:spPr>
              <p:txBody>
                <a:bodyPr>
                  <a:spAutoFit/>
                </a:bodyPr>
                <a:lstStyle/>
                <a:p>
                  <a:pPr algn="ctr" eaLnBrk="1" fontAlgn="auto" hangingPunct="1">
                    <a:lnSpc>
                      <a:spcPct val="150000"/>
                    </a:lnSpc>
                    <a:defRPr/>
                  </a:pPr>
                  <a14:m>
                    <m:oMathPara xmlns:m="http://schemas.openxmlformats.org/officeDocument/2006/math">
                      <m:oMathParaPr>
                        <m:jc m:val="centerGroup"/>
                      </m:oMathParaPr>
                      <m:oMath xmlns:m="http://schemas.openxmlformats.org/officeDocument/2006/math">
                        <m:sSup>
                          <m:sSupPr>
                            <m:ctrlPr>
                              <a:rPr lang="zh-CN" altLang="zh-CN" sz="1200" i="1">
                                <a:latin typeface="Cambria Math" panose="02040503050406030204" pitchFamily="18" charset="0"/>
                              </a:rPr>
                            </m:ctrlPr>
                          </m:sSupPr>
                          <m:e>
                            <m:r>
                              <a:rPr lang="en-US" altLang="zh-CN" sz="1200" i="1">
                                <a:latin typeface="Cambria Math" panose="02040503050406030204" pitchFamily="18" charset="0"/>
                              </a:rPr>
                              <m:t>𝑚</m:t>
                            </m:r>
                          </m:e>
                          <m:sup>
                            <m:r>
                              <a:rPr lang="en-US" altLang="zh-CN" sz="1200" i="1">
                                <a:latin typeface="Cambria Math" panose="02040503050406030204" pitchFamily="18" charset="0"/>
                              </a:rPr>
                              <m:t>′</m:t>
                            </m:r>
                          </m:sup>
                        </m:sSup>
                        <m:r>
                          <a:rPr lang="en-US" altLang="zh-CN" sz="1200" i="1">
                            <a:latin typeface="Cambria Math" panose="02040503050406030204" pitchFamily="18" charset="0"/>
                          </a:rPr>
                          <m:t>= </m:t>
                        </m:r>
                        <m:f>
                          <m:fPr>
                            <m:ctrlPr>
                              <a:rPr lang="zh-CN" altLang="zh-CN" sz="1200" i="1">
                                <a:latin typeface="Cambria Math" panose="02040503050406030204" pitchFamily="18" charset="0"/>
                              </a:rPr>
                            </m:ctrlPr>
                          </m:fPr>
                          <m:num>
                            <m:nary>
                              <m:naryPr>
                                <m:chr m:val="∑"/>
                                <m:limLoc m:val="undOvr"/>
                                <m:ctrlPr>
                                  <a:rPr lang="zh-CN" altLang="zh-CN" sz="1200" i="1">
                                    <a:latin typeface="Cambria Math" panose="02040503050406030204" pitchFamily="18" charset="0"/>
                                  </a:rPr>
                                </m:ctrlPr>
                              </m:naryPr>
                              <m:sub>
                                <m:r>
                                  <a:rPr lang="en-US" altLang="zh-CN" sz="1200" i="1">
                                    <a:latin typeface="Cambria Math" panose="02040503050406030204" pitchFamily="18" charset="0"/>
                                  </a:rPr>
                                  <m:t>𝑖</m:t>
                                </m:r>
                                <m:r>
                                  <a:rPr lang="en-US" altLang="zh-CN" sz="1200" i="1">
                                    <a:latin typeface="Cambria Math" panose="02040503050406030204" pitchFamily="18" charset="0"/>
                                  </a:rPr>
                                  <m:t>=1</m:t>
                                </m:r>
                              </m:sub>
                              <m:sup>
                                <m:sSub>
                                  <m:sSubPr>
                                    <m:ctrlPr>
                                      <a:rPr lang="zh-CN" altLang="zh-CN" sz="1200" i="1">
                                        <a:latin typeface="Cambria Math" panose="02040503050406030204" pitchFamily="18" charset="0"/>
                                      </a:rPr>
                                    </m:ctrlPr>
                                  </m:sSubPr>
                                  <m:e>
                                    <m:r>
                                      <a:rPr lang="en-US" altLang="zh-CN" sz="1200" i="1">
                                        <a:latin typeface="Cambria Math" panose="02040503050406030204" pitchFamily="18" charset="0"/>
                                      </a:rPr>
                                      <m:t>𝑁</m:t>
                                    </m:r>
                                  </m:e>
                                  <m:sub>
                                    <m:r>
                                      <a:rPr lang="en-US" altLang="zh-CN" sz="1200" i="1">
                                        <a:latin typeface="Cambria Math" panose="02040503050406030204" pitchFamily="18" charset="0"/>
                                      </a:rPr>
                                      <m:t>𝐴</m:t>
                                    </m:r>
                                  </m:sub>
                                </m:sSub>
                              </m:sup>
                              <m:e>
                                <m:sSub>
                                  <m:sSubPr>
                                    <m:ctrlPr>
                                      <a:rPr lang="zh-CN" altLang="zh-CN" sz="1200" i="1">
                                        <a:latin typeface="Cambria Math" panose="02040503050406030204" pitchFamily="18" charset="0"/>
                                      </a:rPr>
                                    </m:ctrlPr>
                                  </m:sSubPr>
                                  <m:e>
                                    <m:sSup>
                                      <m:sSupPr>
                                        <m:ctrlPr>
                                          <a:rPr lang="zh-CN" altLang="zh-CN" sz="1200" i="1">
                                            <a:latin typeface="Cambria Math" panose="02040503050406030204" pitchFamily="18" charset="0"/>
                                          </a:rPr>
                                        </m:ctrlPr>
                                      </m:sSupPr>
                                      <m:e>
                                        <m:r>
                                          <a:rPr lang="en-US" altLang="zh-CN" sz="1200" i="1">
                                            <a:latin typeface="Cambria Math" panose="02040503050406030204" pitchFamily="18" charset="0"/>
                                          </a:rPr>
                                          <m:t>𝑥</m:t>
                                        </m:r>
                                      </m:e>
                                      <m:sup>
                                        <m:r>
                                          <a:rPr lang="en-US" altLang="zh-CN" sz="1200" i="1">
                                            <a:latin typeface="Cambria Math" panose="02040503050406030204" pitchFamily="18" charset="0"/>
                                          </a:rPr>
                                          <m:t>′</m:t>
                                        </m:r>
                                      </m:sup>
                                    </m:sSup>
                                  </m:e>
                                  <m:sub>
                                    <m:r>
                                      <a:rPr lang="en-US" altLang="zh-CN" sz="1200" i="1">
                                        <a:latin typeface="Cambria Math" panose="02040503050406030204" pitchFamily="18" charset="0"/>
                                      </a:rPr>
                                      <m:t>𝑖</m:t>
                                    </m:r>
                                  </m:sub>
                                </m:sSub>
                              </m:e>
                            </m:nary>
                            <m:r>
                              <a:rPr lang="en-US" altLang="zh-CN" sz="1200" i="1">
                                <a:latin typeface="Cambria Math" panose="02040503050406030204" pitchFamily="18" charset="0"/>
                              </a:rPr>
                              <m:t>+ </m:t>
                            </m:r>
                            <m:nary>
                              <m:naryPr>
                                <m:chr m:val="∑"/>
                                <m:limLoc m:val="undOvr"/>
                                <m:ctrlPr>
                                  <a:rPr lang="zh-CN" altLang="zh-CN" sz="1200" i="1">
                                    <a:latin typeface="Cambria Math" panose="02040503050406030204" pitchFamily="18" charset="0"/>
                                  </a:rPr>
                                </m:ctrlPr>
                              </m:naryPr>
                              <m:sub>
                                <m:r>
                                  <a:rPr lang="en-US" altLang="zh-CN" sz="1200" i="1">
                                    <a:latin typeface="Cambria Math" panose="02040503050406030204" pitchFamily="18" charset="0"/>
                                  </a:rPr>
                                  <m:t>𝑗</m:t>
                                </m:r>
                                <m:r>
                                  <a:rPr lang="en-US" altLang="zh-CN" sz="1200" i="1">
                                    <a:latin typeface="Cambria Math" panose="02040503050406030204" pitchFamily="18" charset="0"/>
                                  </a:rPr>
                                  <m:t>=1</m:t>
                                </m:r>
                              </m:sub>
                              <m:sup>
                                <m:sSub>
                                  <m:sSubPr>
                                    <m:ctrlPr>
                                      <a:rPr lang="zh-CN" altLang="zh-CN" sz="1200" i="1">
                                        <a:latin typeface="Cambria Math" panose="02040503050406030204" pitchFamily="18" charset="0"/>
                                      </a:rPr>
                                    </m:ctrlPr>
                                  </m:sSubPr>
                                  <m:e>
                                    <m:r>
                                      <a:rPr lang="en-US" altLang="zh-CN" sz="1200" i="1">
                                        <a:latin typeface="Cambria Math" panose="02040503050406030204" pitchFamily="18" charset="0"/>
                                      </a:rPr>
                                      <m:t>𝑁</m:t>
                                    </m:r>
                                  </m:e>
                                  <m:sub>
                                    <m:r>
                                      <a:rPr lang="en-US" altLang="zh-CN" sz="1200" i="1">
                                        <a:latin typeface="Cambria Math" panose="02040503050406030204" pitchFamily="18" charset="0"/>
                                      </a:rPr>
                                      <m:t>𝐵</m:t>
                                    </m:r>
                                  </m:sub>
                                </m:sSub>
                              </m:sup>
                              <m:e>
                                <m:sSub>
                                  <m:sSubPr>
                                    <m:ctrlPr>
                                      <a:rPr lang="zh-CN" altLang="zh-CN" sz="1200" i="1">
                                        <a:latin typeface="Cambria Math" panose="02040503050406030204" pitchFamily="18" charset="0"/>
                                      </a:rPr>
                                    </m:ctrlPr>
                                  </m:sSubPr>
                                  <m:e>
                                    <m:sSup>
                                      <m:sSupPr>
                                        <m:ctrlPr>
                                          <a:rPr lang="zh-CN" altLang="zh-CN" sz="1200" i="1">
                                            <a:latin typeface="Cambria Math" panose="02040503050406030204" pitchFamily="18" charset="0"/>
                                          </a:rPr>
                                        </m:ctrlPr>
                                      </m:sSupPr>
                                      <m:e>
                                        <m:r>
                                          <a:rPr lang="en-US" altLang="zh-CN" sz="1200" i="1">
                                            <a:latin typeface="Cambria Math" panose="02040503050406030204" pitchFamily="18" charset="0"/>
                                          </a:rPr>
                                          <m:t>𝑦</m:t>
                                        </m:r>
                                      </m:e>
                                      <m:sup>
                                        <m:r>
                                          <a:rPr lang="en-US" altLang="zh-CN" sz="1200" i="1">
                                            <a:latin typeface="Cambria Math" panose="02040503050406030204" pitchFamily="18" charset="0"/>
                                          </a:rPr>
                                          <m:t>′</m:t>
                                        </m:r>
                                      </m:sup>
                                    </m:sSup>
                                  </m:e>
                                  <m:sub>
                                    <m:r>
                                      <a:rPr lang="en-US" altLang="zh-CN" sz="1200" i="1">
                                        <a:latin typeface="Cambria Math" panose="02040503050406030204" pitchFamily="18" charset="0"/>
                                      </a:rPr>
                                      <m:t>𝑗</m:t>
                                    </m:r>
                                  </m:sub>
                                </m:sSub>
                              </m:e>
                            </m:nary>
                          </m:num>
                          <m:den>
                            <m:sSub>
                              <m:sSubPr>
                                <m:ctrlPr>
                                  <a:rPr lang="zh-CN" altLang="zh-CN" sz="1200" i="1">
                                    <a:latin typeface="Cambria Math" panose="02040503050406030204" pitchFamily="18" charset="0"/>
                                  </a:rPr>
                                </m:ctrlPr>
                              </m:sSubPr>
                              <m:e>
                                <m:r>
                                  <a:rPr lang="en-US" altLang="zh-CN" sz="1200" i="1">
                                    <a:latin typeface="Cambria Math" panose="02040503050406030204" pitchFamily="18" charset="0"/>
                                  </a:rPr>
                                  <m:t>𝑁</m:t>
                                </m:r>
                              </m:e>
                              <m:sub>
                                <m:r>
                                  <a:rPr lang="en-US" altLang="zh-CN" sz="1200" i="1">
                                    <a:latin typeface="Cambria Math" panose="02040503050406030204" pitchFamily="18" charset="0"/>
                                  </a:rPr>
                                  <m:t>𝐴</m:t>
                                </m:r>
                              </m:sub>
                            </m:sSub>
                            <m:r>
                              <a:rPr lang="en-US" altLang="zh-CN" sz="1200" i="1">
                                <a:latin typeface="Cambria Math" panose="02040503050406030204" pitchFamily="18" charset="0"/>
                              </a:rPr>
                              <m:t>+ </m:t>
                            </m:r>
                            <m:sSub>
                              <m:sSubPr>
                                <m:ctrlPr>
                                  <a:rPr lang="zh-CN" altLang="zh-CN" sz="1200" i="1">
                                    <a:latin typeface="Cambria Math" panose="02040503050406030204" pitchFamily="18" charset="0"/>
                                  </a:rPr>
                                </m:ctrlPr>
                              </m:sSubPr>
                              <m:e>
                                <m:r>
                                  <a:rPr lang="en-US" altLang="zh-CN" sz="1200" i="1">
                                    <a:latin typeface="Cambria Math" panose="02040503050406030204" pitchFamily="18" charset="0"/>
                                  </a:rPr>
                                  <m:t>𝑁</m:t>
                                </m:r>
                              </m:e>
                              <m:sub>
                                <m:r>
                                  <a:rPr lang="en-US" altLang="zh-CN" sz="1200" i="1">
                                    <a:latin typeface="Cambria Math" panose="02040503050406030204" pitchFamily="18" charset="0"/>
                                  </a:rPr>
                                  <m:t>𝐵</m:t>
                                </m:r>
                              </m:sub>
                            </m:sSub>
                          </m:den>
                        </m:f>
                      </m:oMath>
                    </m:oMathPara>
                  </a14:m>
                  <a:endParaRPr lang="zh-CN" altLang="en-US" sz="1200" noProof="1">
                    <a:latin typeface="微软雅黑" panose="020B0503020204020204" pitchFamily="34" charset="-122"/>
                    <a:ea typeface="+mn-ea"/>
                    <a:cs typeface="微软雅黑" panose="020B0503020204020204" pitchFamily="34" charset="-122"/>
                  </a:endParaRPr>
                </a:p>
              </p:txBody>
            </p:sp>
          </mc:Choice>
          <mc:Fallback xmlns="">
            <p:sp>
              <p:nvSpPr>
                <p:cNvPr id="49" name="文本框 48"/>
                <p:cNvSpPr txBox="1">
                  <a:spLocks noRot="1" noChangeAspect="1" noMove="1" noResize="1" noEditPoints="1" noAdjustHandles="1" noChangeArrowheads="1" noChangeShapeType="1" noTextEdit="1"/>
                </p:cNvSpPr>
                <p:nvPr/>
              </p:nvSpPr>
              <p:spPr>
                <a:xfrm>
                  <a:off x="10539" y="1581"/>
                  <a:ext cx="3440" cy="1237"/>
                </a:xfrm>
                <a:prstGeom prst="rect">
                  <a:avLst/>
                </a:prstGeom>
                <a:blipFill rotWithShape="0">
                  <a:blip r:embed="rId4"/>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文本框 8"/>
                <p:cNvSpPr txBox="1"/>
                <p:nvPr/>
              </p:nvSpPr>
              <p:spPr>
                <a:xfrm>
                  <a:off x="10394" y="2871"/>
                  <a:ext cx="3585" cy="1089"/>
                </a:xfrm>
                <a:prstGeom prst="rect">
                  <a:avLst/>
                </a:prstGeom>
                <a:noFill/>
                <a:ln>
                  <a:noFill/>
                </a:ln>
              </p:spPr>
              <p:txBody>
                <a:bodyPr wrap="square">
                  <a:spAutoFit/>
                </a:bodyPr>
                <a:lstStyle/>
                <a:p>
                  <a:pPr eaLnBrk="1" fontAlgn="auto" hangingPunct="1">
                    <a:lnSpc>
                      <a:spcPct val="150000"/>
                    </a:lnSpc>
                    <a:defRPr/>
                  </a:pPr>
                  <a:r>
                    <a:rPr lang="zh-CN" altLang="en-US" sz="1200" spc="300" noProof="1">
                      <a:solidFill>
                        <a:srgbClr val="404040"/>
                      </a:solidFill>
                      <a:latin typeface="微软雅黑" panose="020B0503020204020204" pitchFamily="34" charset="-122"/>
                      <a:cs typeface="微软雅黑" panose="020B0503020204020204" pitchFamily="34" charset="-122"/>
                      <a:sym typeface="+mn-ea"/>
                    </a:rPr>
                    <a:t>信息为</a:t>
                  </a:r>
                  <a:r>
                    <a:rPr lang="en-US" altLang="zh-CN" sz="1200" spc="300" noProof="1">
                      <a:solidFill>
                        <a:srgbClr val="404040"/>
                      </a:solidFill>
                      <a:latin typeface="微软雅黑" panose="020B0503020204020204" pitchFamily="34" charset="-122"/>
                      <a:cs typeface="微软雅黑" panose="020B0503020204020204" pitchFamily="34" charset="-122"/>
                      <a:sym typeface="+mn-ea"/>
                    </a:rPr>
                    <a:t>0-</a:t>
                  </a:r>
                  <a14:m>
                    <m:oMath xmlns:m="http://schemas.openxmlformats.org/officeDocument/2006/math">
                      <m:sSubSup>
                        <m:sSubSupPr>
                          <m:ctrlPr>
                            <a:rPr lang="zh-CN" altLang="zh-CN" sz="1200" i="1">
                              <a:latin typeface="Cambria Math" panose="02040503050406030204" pitchFamily="18" charset="0"/>
                            </a:rPr>
                          </m:ctrlPr>
                        </m:sSubSupPr>
                        <m:e>
                          <m:r>
                            <a:rPr lang="en-US" altLang="zh-CN" sz="1200" i="1">
                              <a:latin typeface="Cambria Math" panose="02040503050406030204" pitchFamily="18" charset="0"/>
                            </a:rPr>
                            <m:t>𝑥</m:t>
                          </m:r>
                        </m:e>
                        <m:sub>
                          <m:r>
                            <a:rPr lang="en-US" altLang="zh-CN" sz="1200" i="1">
                              <a:latin typeface="Cambria Math" panose="02040503050406030204" pitchFamily="18" charset="0"/>
                            </a:rPr>
                            <m:t>𝑖</m:t>
                          </m:r>
                        </m:sub>
                        <m:sup>
                          <m:r>
                            <a:rPr lang="en-US" altLang="zh-CN" sz="1200" i="1">
                              <a:latin typeface="Cambria Math" panose="02040503050406030204" pitchFamily="18" charset="0"/>
                            </a:rPr>
                            <m:t>‘</m:t>
                          </m:r>
                        </m:sup>
                      </m:sSubSup>
                    </m:oMath>
                  </a14:m>
                  <a:r>
                    <a:rPr lang="zh-CN" altLang="zh-CN" sz="1200" dirty="0"/>
                    <a:t>为</a:t>
                  </a:r>
                  <a:r>
                    <a:rPr lang="en-US" altLang="zh-CN" sz="1200" i="1" dirty="0"/>
                    <a:t>K*m</a:t>
                  </a:r>
                  <a:r>
                    <a:rPr lang="zh-CN" altLang="zh-CN" sz="1200" dirty="0"/>
                    <a:t>的</a:t>
                  </a:r>
                  <a:r>
                    <a:rPr lang="en-US" altLang="zh-CN" sz="1200" i="1" dirty="0"/>
                    <a:t>2n</a:t>
                  </a:r>
                  <a:r>
                    <a:rPr lang="zh-CN" altLang="zh-CN" sz="1200" dirty="0"/>
                    <a:t>倍</a:t>
                  </a:r>
                  <a:r>
                    <a:rPr lang="zh-CN" altLang="zh-CN" sz="1200" dirty="0">
                      <a:effectLst/>
                    </a:rPr>
                    <a:t> </a:t>
                  </a:r>
                  <a:endParaRPr lang="en-US" altLang="zh-CN" sz="1200" spc="300" noProof="1">
                    <a:solidFill>
                      <a:srgbClr val="404040"/>
                    </a:solidFill>
                    <a:latin typeface="微软雅黑" panose="020B0503020204020204" pitchFamily="34" charset="-122"/>
                    <a:cs typeface="微软雅黑" panose="020B0503020204020204" pitchFamily="34" charset="-122"/>
                    <a:sym typeface="+mn-ea"/>
                  </a:endParaRPr>
                </a:p>
                <a:p>
                  <a:pPr eaLnBrk="1" fontAlgn="auto" hangingPunct="1">
                    <a:lnSpc>
                      <a:spcPct val="150000"/>
                    </a:lnSpc>
                    <a:defRPr/>
                  </a:pPr>
                  <a:r>
                    <a:rPr lang="zh-CN" altLang="en-US" sz="1200" spc="300" noProof="1">
                      <a:solidFill>
                        <a:srgbClr val="404040"/>
                      </a:solidFill>
                      <a:latin typeface="微软雅黑" panose="020B0503020204020204" pitchFamily="34" charset="-122"/>
                      <a:ea typeface="+mn-ea"/>
                      <a:cs typeface="微软雅黑" panose="020B0503020204020204" pitchFamily="34" charset="-122"/>
                      <a:sym typeface="+mn-ea"/>
                    </a:rPr>
                    <a:t>信息为</a:t>
                  </a:r>
                  <a:r>
                    <a:rPr lang="en-US" altLang="zh-CN" sz="1200" spc="300" noProof="1">
                      <a:solidFill>
                        <a:srgbClr val="404040"/>
                      </a:solidFill>
                      <a:latin typeface="微软雅黑" panose="020B0503020204020204" pitchFamily="34" charset="-122"/>
                      <a:ea typeface="+mn-ea"/>
                      <a:cs typeface="微软雅黑" panose="020B0503020204020204" pitchFamily="34" charset="-122"/>
                      <a:sym typeface="+mn-ea"/>
                    </a:rPr>
                    <a:t>1-</a:t>
                  </a:r>
                  <a14:m>
                    <m:oMath xmlns:m="http://schemas.openxmlformats.org/officeDocument/2006/math">
                      <m:sSubSup>
                        <m:sSubSupPr>
                          <m:ctrlPr>
                            <a:rPr lang="zh-CN" altLang="zh-CN" sz="1200" i="1">
                              <a:latin typeface="Cambria Math" panose="02040503050406030204" pitchFamily="18" charset="0"/>
                            </a:rPr>
                          </m:ctrlPr>
                        </m:sSubSupPr>
                        <m:e>
                          <m:r>
                            <a:rPr lang="en-US" altLang="zh-CN" sz="1200" i="1">
                              <a:latin typeface="Cambria Math" panose="02040503050406030204" pitchFamily="18" charset="0"/>
                            </a:rPr>
                            <m:t>𝑥</m:t>
                          </m:r>
                        </m:e>
                        <m:sub>
                          <m:r>
                            <a:rPr lang="en-US" altLang="zh-CN" sz="1200" i="1">
                              <a:latin typeface="Cambria Math" panose="02040503050406030204" pitchFamily="18" charset="0"/>
                            </a:rPr>
                            <m:t>𝑖</m:t>
                          </m:r>
                        </m:sub>
                        <m:sup>
                          <m:r>
                            <a:rPr lang="en-US" altLang="zh-CN" sz="1200" i="1">
                              <a:latin typeface="Cambria Math" panose="02040503050406030204" pitchFamily="18" charset="0"/>
                            </a:rPr>
                            <m:t>‘</m:t>
                          </m:r>
                        </m:sup>
                      </m:sSubSup>
                    </m:oMath>
                  </a14:m>
                  <a:r>
                    <a:rPr lang="zh-CN" altLang="zh-CN" sz="1200" dirty="0"/>
                    <a:t>为</a:t>
                  </a:r>
                  <a:r>
                    <a:rPr lang="en-US" altLang="zh-CN" sz="1200" i="1" dirty="0"/>
                    <a:t>K*m</a:t>
                  </a:r>
                  <a:r>
                    <a:rPr lang="zh-CN" altLang="zh-CN" sz="1200" dirty="0"/>
                    <a:t>的</a:t>
                  </a:r>
                  <a:r>
                    <a:rPr lang="en-US" altLang="zh-CN" sz="1200" i="1" dirty="0"/>
                    <a:t>2n+1</a:t>
                  </a:r>
                  <a:r>
                    <a:rPr lang="zh-CN" altLang="zh-CN" sz="1200" dirty="0"/>
                    <a:t>倍</a:t>
                  </a:r>
                  <a:r>
                    <a:rPr lang="zh-CN" altLang="zh-CN" sz="1200" dirty="0">
                      <a:effectLst/>
                    </a:rPr>
                    <a:t> </a:t>
                  </a:r>
                  <a:endParaRPr lang="zh-CN" altLang="en-US" sz="1200" noProof="1">
                    <a:latin typeface="微软雅黑" panose="020B0503020204020204" pitchFamily="34" charset="-122"/>
                    <a:ea typeface="+mn-ea"/>
                    <a:cs typeface="微软雅黑" panose="020B0503020204020204" pitchFamily="34" charset="-122"/>
                  </a:endParaRPr>
                </a:p>
              </p:txBody>
            </p:sp>
          </mc:Choice>
          <mc:Fallback xmlns="">
            <p:sp>
              <p:nvSpPr>
                <p:cNvPr id="9" name="文本框 8"/>
                <p:cNvSpPr txBox="1">
                  <a:spLocks noRot="1" noChangeAspect="1" noMove="1" noResize="1" noEditPoints="1" noAdjustHandles="1" noChangeArrowheads="1" noChangeShapeType="1" noTextEdit="1"/>
                </p:cNvSpPr>
                <p:nvPr/>
              </p:nvSpPr>
              <p:spPr>
                <a:xfrm>
                  <a:off x="10394" y="2871"/>
                  <a:ext cx="3585" cy="1089"/>
                </a:xfrm>
                <a:prstGeom prst="rect">
                  <a:avLst/>
                </a:prstGeom>
                <a:blipFill rotWithShape="0">
                  <a:blip r:embed="rId5"/>
                  <a:stretch>
                    <a:fillRect l="-268"/>
                  </a:stretch>
                </a:blipFill>
                <a:ln>
                  <a:noFill/>
                </a:ln>
              </p:spPr>
              <p:txBody>
                <a:bodyPr/>
                <a:lstStyle/>
                <a:p>
                  <a:r>
                    <a:rPr lang="zh-CN" altLang="en-US">
                      <a:noFill/>
                    </a:rPr>
                    <a:t> </a:t>
                  </a:r>
                </a:p>
              </p:txBody>
            </p:sp>
          </mc:Fallback>
        </mc:AlternateContent>
      </p:grpSp>
      <p:sp>
        <p:nvSpPr>
          <p:cNvPr id="31" name="矩形 28"/>
          <p:cNvSpPr>
            <a:spLocks noChangeArrowheads="1"/>
          </p:cNvSpPr>
          <p:nvPr/>
        </p:nvSpPr>
        <p:spPr bwMode="auto">
          <a:xfrm>
            <a:off x="454111" y="4416425"/>
            <a:ext cx="17235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2000" b="1" dirty="0">
                <a:solidFill>
                  <a:srgbClr val="F5E168"/>
                </a:solidFill>
                <a:latin typeface="微软雅黑" panose="020B0503020204020204" pitchFamily="34" charset="-122"/>
              </a:rPr>
              <a:t>水印提取模块</a:t>
            </a:r>
          </a:p>
        </p:txBody>
      </p:sp>
      <p:pic>
        <p:nvPicPr>
          <p:cNvPr id="39" name="图片 38"/>
          <p:cNvPicPr/>
          <p:nvPr/>
        </p:nvPicPr>
        <p:blipFill>
          <a:blip r:embed="rId6">
            <a:extLst>
              <a:ext uri="{28A0092B-C50C-407E-A947-70E740481C1C}">
                <a14:useLocalDpi xmlns:a14="http://schemas.microsoft.com/office/drawing/2010/main" val="0"/>
              </a:ext>
            </a:extLst>
          </a:blip>
          <a:stretch>
            <a:fillRect/>
          </a:stretch>
        </p:blipFill>
        <p:spPr>
          <a:xfrm>
            <a:off x="424815" y="621030"/>
            <a:ext cx="6095048" cy="2503170"/>
          </a:xfrm>
          <a:prstGeom prst="rect">
            <a:avLst/>
          </a:prstGeom>
        </p:spPr>
      </p:pic>
      <p:sp>
        <p:nvSpPr>
          <p:cNvPr id="40" name="文本框 10"/>
          <p:cNvSpPr txBox="1">
            <a:spLocks noChangeArrowheads="1"/>
          </p:cNvSpPr>
          <p:nvPr/>
        </p:nvSpPr>
        <p:spPr bwMode="auto">
          <a:xfrm>
            <a:off x="555711" y="2748389"/>
            <a:ext cx="3532102"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1200" dirty="0">
                <a:cs typeface="微软雅黑" panose="020B0503020204020204" pitchFamily="34" charset="-122"/>
              </a:rPr>
              <a:t>提取时需要的文件：</a:t>
            </a:r>
            <a:endParaRPr lang="en-US" altLang="zh-CN" sz="1200" dirty="0">
              <a:cs typeface="微软雅黑" panose="020B0503020204020204" pitchFamily="34" charset="-122"/>
            </a:endParaRPr>
          </a:p>
          <a:p>
            <a:pPr eaLnBrk="1" hangingPunct="1"/>
            <a:r>
              <a:rPr lang="zh-CN" altLang="zh-CN" sz="1200" dirty="0">
                <a:cs typeface="微软雅黑" panose="020B0503020204020204" pitchFamily="34" charset="-122"/>
              </a:rPr>
              <a:t>已嵌入水印信息的载体</a:t>
            </a:r>
            <a:r>
              <a:rPr lang="en-US" altLang="zh-CN" sz="1200" dirty="0">
                <a:cs typeface="微软雅黑" panose="020B0503020204020204" pitchFamily="34" charset="-122"/>
              </a:rPr>
              <a:t>&amp;</a:t>
            </a:r>
            <a:r>
              <a:rPr lang="zh-CN" altLang="zh-CN" sz="1200" dirty="0">
                <a:cs typeface="微软雅黑" panose="020B0503020204020204" pitchFamily="34" charset="-122"/>
              </a:rPr>
              <a:t>嵌入信息字符图像</a:t>
            </a:r>
            <a:r>
              <a:rPr lang="zh-CN" altLang="en-US" sz="1200" dirty="0">
                <a:cs typeface="微软雅黑" panose="020B0503020204020204" pitchFamily="34" charset="-122"/>
              </a:rPr>
              <a:t>位置</a:t>
            </a:r>
            <a:endParaRPr lang="en-US" altLang="zh-CN" sz="1200" dirty="0">
              <a:cs typeface="微软雅黑" panose="020B0503020204020204" pitchFamily="34" charset="-122"/>
            </a:endParaRPr>
          </a:p>
          <a:p>
            <a:pPr eaLnBrk="1" hangingPunct="1"/>
            <a:endParaRPr lang="en-US" altLang="zh-CN" sz="1200" dirty="0">
              <a:latin typeface="微软雅黑" panose="020B0503020204020204" pitchFamily="34" charset="-122"/>
              <a:cs typeface="微软雅黑" panose="020B0503020204020204" pitchFamily="34" charset="-122"/>
            </a:endParaRPr>
          </a:p>
          <a:p>
            <a:pPr marL="171450" indent="-171450" eaLnBrk="1" hangingPunct="1">
              <a:buFont typeface="Wingdings" charset="2"/>
              <a:buChar char="Ø"/>
            </a:pPr>
            <a:r>
              <a:rPr lang="zh-CN" altLang="en-US" sz="1200" dirty="0">
                <a:latin typeface="微软雅黑" panose="020B0503020204020204" pitchFamily="34" charset="-122"/>
                <a:cs typeface="微软雅黑" panose="020B0503020204020204" pitchFamily="34" charset="-122"/>
              </a:rPr>
              <a:t>乱序嵌入需要按位置顺序提取，使字符图像利用率最大化</a:t>
            </a:r>
            <a:endParaRPr lang="en-US" altLang="zh-CN" sz="1200" dirty="0">
              <a:latin typeface="微软雅黑" panose="020B0503020204020204" pitchFamily="34" charset="-122"/>
              <a:cs typeface="微软雅黑" panose="020B0503020204020204" pitchFamily="34" charset="-122"/>
            </a:endParaRPr>
          </a:p>
          <a:p>
            <a:pPr eaLnBrk="1" hangingPunct="1"/>
            <a:endParaRPr lang="en-US" altLang="zh-CN" sz="1200" dirty="0">
              <a:latin typeface="微软雅黑" panose="020B0503020204020204" pitchFamily="34" charset="-122"/>
              <a:cs typeface="微软雅黑" panose="020B0503020204020204" pitchFamily="34" charset="-122"/>
            </a:endParaRPr>
          </a:p>
          <a:p>
            <a:pPr marL="171450" indent="-171450" eaLnBrk="1" hangingPunct="1">
              <a:buFont typeface="Wingdings" charset="2"/>
              <a:buChar char="Ø"/>
            </a:pPr>
            <a:r>
              <a:rPr lang="zh-CN" altLang="en-US" sz="1200" dirty="0">
                <a:latin typeface="微软雅黑" panose="020B0503020204020204" pitchFamily="34" charset="-122"/>
                <a:cs typeface="微软雅黑" panose="020B0503020204020204" pitchFamily="34" charset="-122"/>
              </a:rPr>
              <a:t>非法提取无法正确解读水印信息</a:t>
            </a:r>
            <a:endParaRPr lang="en-US" altLang="zh-CN" sz="1200" dirty="0">
              <a:latin typeface="微软雅黑" panose="020B0503020204020204" pitchFamily="34" charset="-122"/>
              <a:cs typeface="微软雅黑" panose="020B0503020204020204" pitchFamily="34" charset="-122"/>
            </a:endParaRPr>
          </a:p>
        </p:txBody>
      </p:sp>
    </p:spTree>
    <p:custDataLst>
      <p:tags r:id="rId1"/>
    </p:custDataLst>
    <p:extLst>
      <p:ext uri="{BB962C8B-B14F-4D97-AF65-F5344CB8AC3E}">
        <p14:creationId xmlns:p14="http://schemas.microsoft.com/office/powerpoint/2010/main" val="812387961"/>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graphicFrame>
        <p:nvGraphicFramePr>
          <p:cNvPr id="8" name="表格 7"/>
          <p:cNvGraphicFramePr>
            <a:graphicFrameLocks noGrp="1"/>
          </p:cNvGraphicFramePr>
          <p:nvPr>
            <p:extLst>
              <p:ext uri="{D42A27DB-BD31-4B8C-83A1-F6EECF244321}">
                <p14:modId xmlns:p14="http://schemas.microsoft.com/office/powerpoint/2010/main" val="1141271797"/>
              </p:ext>
            </p:extLst>
          </p:nvPr>
        </p:nvGraphicFramePr>
        <p:xfrm>
          <a:off x="430213" y="1530350"/>
          <a:ext cx="1919287" cy="2515872"/>
        </p:xfrm>
        <a:graphic>
          <a:graphicData uri="http://schemas.openxmlformats.org/drawingml/2006/table">
            <a:tbl>
              <a:tblPr firstRow="1" bandRow="1">
                <a:tableStyleId>{073A0DAA-6AF3-43AB-8588-CEC1D06C72B9}</a:tableStyleId>
              </a:tblPr>
              <a:tblGrid>
                <a:gridCol w="1919287">
                  <a:extLst>
                    <a:ext uri="{9D8B030D-6E8A-4147-A177-3AD203B41FA5}">
                      <a16:colId xmlns:a16="http://schemas.microsoft.com/office/drawing/2014/main" val="20000"/>
                    </a:ext>
                  </a:extLst>
                </a:gridCol>
              </a:tblGrid>
              <a:tr h="628968">
                <a:tc>
                  <a:txBody>
                    <a:bodyPr/>
                    <a:lstStyle/>
                    <a:p>
                      <a:pPr algn="ct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参数</a:t>
                      </a:r>
                    </a:p>
                  </a:txBody>
                  <a:tcPr marL="91467" marR="91467" marT="45713" marB="45713" anchor="ctr">
                    <a:solidFill>
                      <a:schemeClr val="bg1">
                        <a:lumMod val="50000"/>
                      </a:schemeClr>
                    </a:solidFill>
                  </a:tcPr>
                </a:tc>
                <a:extLst>
                  <a:ext uri="{0D108BD9-81ED-4DB2-BD59-A6C34878D82A}">
                    <a16:rowId xmlns:a16="http://schemas.microsoft.com/office/drawing/2014/main" val="10000"/>
                  </a:ext>
                </a:extLst>
              </a:tr>
              <a:tr h="628968">
                <a:tc>
                  <a:txBody>
                    <a:bodyPr/>
                    <a:lstStyle/>
                    <a:p>
                      <a:pPr algn="ctr"/>
                      <a:r>
                        <a:rPr lang="en-US" altLang="zh-CN" sz="1800">
                          <a:solidFill>
                            <a:srgbClr val="404040"/>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800">
                          <a:solidFill>
                            <a:srgbClr val="404040"/>
                          </a:solidFill>
                          <a:latin typeface="微软雅黑" panose="020B0503020204020204" pitchFamily="34" charset="-122"/>
                          <a:ea typeface="微软雅黑" panose="020B0503020204020204" pitchFamily="34" charset="-122"/>
                          <a:cs typeface="微软雅黑" panose="020B0503020204020204" pitchFamily="34" charset="-122"/>
                        </a:rPr>
                        <a:t>图像缩小倍数</a:t>
                      </a:r>
                      <a:endParaRPr lang="en-US" altLang="zh-CN" sz="1800" dirty="0">
                        <a:solidFill>
                          <a:srgbClr val="40404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91467" marR="91467" marT="45713" marB="45713" anchor="ctr"/>
                </a:tc>
                <a:extLst>
                  <a:ext uri="{0D108BD9-81ED-4DB2-BD59-A6C34878D82A}">
                    <a16:rowId xmlns:a16="http://schemas.microsoft.com/office/drawing/2014/main" val="10001"/>
                  </a:ext>
                </a:extLst>
              </a:tr>
              <a:tr h="628968">
                <a:tc>
                  <a:txBody>
                    <a:bodyPr/>
                    <a:lstStyle/>
                    <a:p>
                      <a:pPr algn="ctr"/>
                      <a:r>
                        <a:rPr lang="zh-CN" altLang="en-US" sz="1800" dirty="0">
                          <a:solidFill>
                            <a:srgbClr val="404040"/>
                          </a:solidFill>
                          <a:latin typeface="微软雅黑" panose="020B0503020204020204" pitchFamily="34" charset="-122"/>
                          <a:ea typeface="微软雅黑" panose="020B0503020204020204" pitchFamily="34" charset="-122"/>
                          <a:cs typeface="微软雅黑" panose="020B0503020204020204" pitchFamily="34" charset="-122"/>
                        </a:rPr>
                        <a:t>字符切分阈值</a:t>
                      </a:r>
                      <a:endParaRPr lang="en-US" altLang="zh-CN" sz="1800" dirty="0">
                        <a:solidFill>
                          <a:srgbClr val="40404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91467" marR="91467" marT="45713" marB="45713" anchor="ctr"/>
                </a:tc>
                <a:extLst>
                  <a:ext uri="{0D108BD9-81ED-4DB2-BD59-A6C34878D82A}">
                    <a16:rowId xmlns:a16="http://schemas.microsoft.com/office/drawing/2014/main" val="10002"/>
                  </a:ext>
                </a:extLst>
              </a:tr>
              <a:tr h="628968">
                <a:tc>
                  <a:txBody>
                    <a:bodyPr/>
                    <a:lstStyle/>
                    <a:p>
                      <a:pPr algn="ctr"/>
                      <a:r>
                        <a:rPr lang="zh-CN" altLang="en-US" sz="1800" dirty="0">
                          <a:solidFill>
                            <a:srgbClr val="404040"/>
                          </a:solidFill>
                          <a:latin typeface="微软雅黑" panose="020B0503020204020204" pitchFamily="34" charset="-122"/>
                          <a:ea typeface="微软雅黑" panose="020B0503020204020204" pitchFamily="34" charset="-122"/>
                          <a:cs typeface="微软雅黑" panose="020B0503020204020204" pitchFamily="34" charset="-122"/>
                        </a:rPr>
                        <a:t>嵌入调整比率</a:t>
                      </a:r>
                    </a:p>
                  </a:txBody>
                  <a:tcPr marL="91467" marR="91467" marT="45713" marB="45713" anchor="ctr"/>
                </a:tc>
                <a:extLst>
                  <a:ext uri="{0D108BD9-81ED-4DB2-BD59-A6C34878D82A}">
                    <a16:rowId xmlns:a16="http://schemas.microsoft.com/office/drawing/2014/main" val="10003"/>
                  </a:ext>
                </a:extLst>
              </a:tr>
            </a:tbl>
          </a:graphicData>
        </a:graphic>
      </p:graphicFrame>
      <p:graphicFrame>
        <p:nvGraphicFramePr>
          <p:cNvPr id="9" name="表格 8"/>
          <p:cNvGraphicFramePr>
            <a:graphicFrameLocks noGrp="1"/>
          </p:cNvGraphicFramePr>
          <p:nvPr>
            <p:extLst>
              <p:ext uri="{D42A27DB-BD31-4B8C-83A1-F6EECF244321}">
                <p14:modId xmlns:p14="http://schemas.microsoft.com/office/powerpoint/2010/main" val="2050639660"/>
              </p:ext>
            </p:extLst>
          </p:nvPr>
        </p:nvGraphicFramePr>
        <p:xfrm>
          <a:off x="2349501" y="1530350"/>
          <a:ext cx="2120900" cy="2515872"/>
        </p:xfrm>
        <a:graphic>
          <a:graphicData uri="http://schemas.openxmlformats.org/drawingml/2006/table">
            <a:tbl>
              <a:tblPr firstRow="1" bandRow="1">
                <a:tableStyleId>{073A0DAA-6AF3-43AB-8588-CEC1D06C72B9}</a:tableStyleId>
              </a:tblPr>
              <a:tblGrid>
                <a:gridCol w="2120900">
                  <a:extLst>
                    <a:ext uri="{9D8B030D-6E8A-4147-A177-3AD203B41FA5}">
                      <a16:colId xmlns:a16="http://schemas.microsoft.com/office/drawing/2014/main" val="20000"/>
                    </a:ext>
                  </a:extLst>
                </a:gridCol>
              </a:tblGrid>
              <a:tr h="628968">
                <a:tc>
                  <a:txBody>
                    <a:bodyPr/>
                    <a:lstStyle/>
                    <a:p>
                      <a:pPr algn="ct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选取值</a:t>
                      </a:r>
                    </a:p>
                  </a:txBody>
                  <a:tcPr marL="91467" marR="91467" marT="45713" marB="45713" anchor="ctr">
                    <a:solidFill>
                      <a:schemeClr val="bg1">
                        <a:lumMod val="50000"/>
                      </a:schemeClr>
                    </a:solidFill>
                  </a:tcPr>
                </a:tc>
                <a:extLst>
                  <a:ext uri="{0D108BD9-81ED-4DB2-BD59-A6C34878D82A}">
                    <a16:rowId xmlns:a16="http://schemas.microsoft.com/office/drawing/2014/main" val="10000"/>
                  </a:ext>
                </a:extLst>
              </a:tr>
              <a:tr h="628968">
                <a:tc>
                  <a:txBody>
                    <a:bodyPr/>
                    <a:lstStyle/>
                    <a:p>
                      <a:pPr algn="ctr"/>
                      <a:r>
                        <a:rPr lang="en-US" altLang="zh-CN" sz="2000" dirty="0">
                          <a:solidFill>
                            <a:srgbClr val="404040"/>
                          </a:solidFill>
                          <a:latin typeface="微软雅黑" panose="020B0503020204020204" pitchFamily="34" charset="-122"/>
                          <a:ea typeface="微软雅黑" panose="020B0503020204020204" pitchFamily="34" charset="-122"/>
                          <a:cs typeface="微软雅黑" panose="020B0503020204020204" pitchFamily="34" charset="-122"/>
                        </a:rPr>
                        <a:t>0.15</a:t>
                      </a:r>
                      <a:endParaRPr lang="zh-CN" altLang="en-US" sz="2000" dirty="0">
                        <a:solidFill>
                          <a:srgbClr val="40404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91467" marR="91467" marT="45713" marB="45713" anchor="ctr"/>
                </a:tc>
                <a:extLst>
                  <a:ext uri="{0D108BD9-81ED-4DB2-BD59-A6C34878D82A}">
                    <a16:rowId xmlns:a16="http://schemas.microsoft.com/office/drawing/2014/main" val="10001"/>
                  </a:ext>
                </a:extLst>
              </a:tr>
              <a:tr h="628968">
                <a:tc>
                  <a:txBody>
                    <a:bodyPr/>
                    <a:lstStyle/>
                    <a:p>
                      <a:pPr algn="ctr"/>
                      <a:r>
                        <a:rPr lang="en-US" altLang="zh-CN" sz="2000" dirty="0">
                          <a:solidFill>
                            <a:srgbClr val="404040"/>
                          </a:solidFill>
                          <a:latin typeface="微软雅黑" panose="020B0503020204020204" pitchFamily="34" charset="-122"/>
                          <a:ea typeface="微软雅黑" panose="020B0503020204020204" pitchFamily="34" charset="-122"/>
                          <a:cs typeface="微软雅黑" panose="020B0503020204020204" pitchFamily="34" charset="-122"/>
                        </a:rPr>
                        <a:t>20</a:t>
                      </a:r>
                      <a:endParaRPr lang="zh-CN" altLang="en-US" sz="2000" dirty="0">
                        <a:solidFill>
                          <a:srgbClr val="40404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91467" marR="91467" marT="45713" marB="45713" anchor="ctr"/>
                </a:tc>
                <a:extLst>
                  <a:ext uri="{0D108BD9-81ED-4DB2-BD59-A6C34878D82A}">
                    <a16:rowId xmlns:a16="http://schemas.microsoft.com/office/drawing/2014/main" val="10002"/>
                  </a:ext>
                </a:extLst>
              </a:tr>
              <a:tr h="628968">
                <a:tc>
                  <a:txBody>
                    <a:bodyPr/>
                    <a:lstStyle/>
                    <a:p>
                      <a:pPr algn="ctr"/>
                      <a:r>
                        <a:rPr lang="en-US" altLang="zh-CN" sz="2000" dirty="0">
                          <a:solidFill>
                            <a:srgbClr val="404040"/>
                          </a:solidFill>
                          <a:latin typeface="微软雅黑" panose="020B0503020204020204" pitchFamily="34" charset="-122"/>
                          <a:ea typeface="微软雅黑" panose="020B0503020204020204" pitchFamily="34" charset="-122"/>
                          <a:cs typeface="微软雅黑" panose="020B0503020204020204" pitchFamily="34" charset="-122"/>
                        </a:rPr>
                        <a:t>4</a:t>
                      </a:r>
                      <a:endParaRPr lang="zh-CN" altLang="en-US" sz="2000" dirty="0">
                        <a:solidFill>
                          <a:srgbClr val="40404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91467" marR="91467" marT="45713" marB="45713" anchor="ctr"/>
                </a:tc>
                <a:extLst>
                  <a:ext uri="{0D108BD9-81ED-4DB2-BD59-A6C34878D82A}">
                    <a16:rowId xmlns:a16="http://schemas.microsoft.com/office/drawing/2014/main" val="10003"/>
                  </a:ext>
                </a:extLst>
              </a:tr>
            </a:tbl>
          </a:graphicData>
        </a:graphic>
      </p:graphicFrame>
      <p:graphicFrame>
        <p:nvGraphicFramePr>
          <p:cNvPr id="11" name="表格 10"/>
          <p:cNvGraphicFramePr>
            <a:graphicFrameLocks noGrp="1"/>
          </p:cNvGraphicFramePr>
          <p:nvPr>
            <p:extLst>
              <p:ext uri="{D42A27DB-BD31-4B8C-83A1-F6EECF244321}">
                <p14:modId xmlns:p14="http://schemas.microsoft.com/office/powerpoint/2010/main" val="542511850"/>
              </p:ext>
            </p:extLst>
          </p:nvPr>
        </p:nvGraphicFramePr>
        <p:xfrm>
          <a:off x="6677026" y="1524000"/>
          <a:ext cx="2038350" cy="2515872"/>
        </p:xfrm>
        <a:graphic>
          <a:graphicData uri="http://schemas.openxmlformats.org/drawingml/2006/table">
            <a:tbl>
              <a:tblPr firstRow="1" bandRow="1">
                <a:tableStyleId>{073A0DAA-6AF3-43AB-8588-CEC1D06C72B9}</a:tableStyleId>
              </a:tblPr>
              <a:tblGrid>
                <a:gridCol w="2038350">
                  <a:extLst>
                    <a:ext uri="{9D8B030D-6E8A-4147-A177-3AD203B41FA5}">
                      <a16:colId xmlns:a16="http://schemas.microsoft.com/office/drawing/2014/main" val="20000"/>
                    </a:ext>
                  </a:extLst>
                </a:gridCol>
              </a:tblGrid>
              <a:tr h="628968">
                <a:tc>
                  <a:txBody>
                    <a:bodyPr/>
                    <a:lstStyle/>
                    <a:p>
                      <a:pPr algn="ct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选取值</a:t>
                      </a:r>
                    </a:p>
                  </a:txBody>
                  <a:tcPr marL="91467" marR="91467" marT="45713" marB="45713" anchor="ctr">
                    <a:solidFill>
                      <a:schemeClr val="bg1">
                        <a:lumMod val="50000"/>
                      </a:schemeClr>
                    </a:solidFill>
                  </a:tcPr>
                </a:tc>
                <a:extLst>
                  <a:ext uri="{0D108BD9-81ED-4DB2-BD59-A6C34878D82A}">
                    <a16:rowId xmlns:a16="http://schemas.microsoft.com/office/drawing/2014/main" val="10000"/>
                  </a:ext>
                </a:extLst>
              </a:tr>
              <a:tr h="628968">
                <a:tc>
                  <a:txBody>
                    <a:bodyPr/>
                    <a:lstStyle/>
                    <a:p>
                      <a:pPr algn="ctr"/>
                      <a:r>
                        <a:rPr lang="en-US" altLang="zh-CN" sz="2000" dirty="0">
                          <a:solidFill>
                            <a:srgbClr val="404040"/>
                          </a:solidFill>
                          <a:latin typeface="微软雅黑" panose="020B0503020204020204" pitchFamily="34" charset="-122"/>
                          <a:ea typeface="微软雅黑" panose="020B0503020204020204" pitchFamily="34" charset="-122"/>
                          <a:cs typeface="微软雅黑" panose="020B0503020204020204" pitchFamily="34" charset="-122"/>
                        </a:rPr>
                        <a:t>140</a:t>
                      </a:r>
                      <a:endParaRPr lang="zh-CN" altLang="en-US" sz="2000" dirty="0">
                        <a:solidFill>
                          <a:srgbClr val="40404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91467" marR="91467" marT="45713" marB="45713" anchor="ctr"/>
                </a:tc>
                <a:extLst>
                  <a:ext uri="{0D108BD9-81ED-4DB2-BD59-A6C34878D82A}">
                    <a16:rowId xmlns:a16="http://schemas.microsoft.com/office/drawing/2014/main" val="10001"/>
                  </a:ext>
                </a:extLst>
              </a:tr>
              <a:tr h="628968">
                <a:tc>
                  <a:txBody>
                    <a:bodyPr/>
                    <a:lstStyle/>
                    <a:p>
                      <a:pPr algn="ctr"/>
                      <a:r>
                        <a:rPr lang="en-US" altLang="zh-CN" sz="2000" dirty="0">
                          <a:solidFill>
                            <a:srgbClr val="404040"/>
                          </a:solidFill>
                          <a:latin typeface="微软雅黑" panose="020B0503020204020204" pitchFamily="34" charset="-122"/>
                          <a:ea typeface="微软雅黑" panose="020B0503020204020204" pitchFamily="34" charset="-122"/>
                          <a:cs typeface="微软雅黑" panose="020B0503020204020204" pitchFamily="34" charset="-122"/>
                        </a:rPr>
                        <a:t>30</a:t>
                      </a:r>
                      <a:endParaRPr lang="zh-CN" altLang="en-US" sz="2000" dirty="0">
                        <a:solidFill>
                          <a:srgbClr val="40404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91467" marR="91467" marT="45713" marB="45713" anchor="ctr"/>
                </a:tc>
                <a:extLst>
                  <a:ext uri="{0D108BD9-81ED-4DB2-BD59-A6C34878D82A}">
                    <a16:rowId xmlns:a16="http://schemas.microsoft.com/office/drawing/2014/main" val="10002"/>
                  </a:ext>
                </a:extLst>
              </a:tr>
              <a:tr h="628968">
                <a:tc>
                  <a:txBody>
                    <a:bodyPr/>
                    <a:lstStyle/>
                    <a:p>
                      <a:pPr algn="ctr"/>
                      <a:r>
                        <a:rPr lang="en-US" altLang="zh-CN" sz="2000" dirty="0">
                          <a:solidFill>
                            <a:srgbClr val="404040"/>
                          </a:solidFill>
                          <a:latin typeface="微软雅黑" panose="020B0503020204020204" pitchFamily="34" charset="-122"/>
                          <a:ea typeface="微软雅黑" panose="020B0503020204020204" pitchFamily="34" charset="-122"/>
                          <a:cs typeface="微软雅黑" panose="020B0503020204020204" pitchFamily="34" charset="-122"/>
                        </a:rPr>
                        <a:t>0.15</a:t>
                      </a:r>
                      <a:endParaRPr lang="zh-CN" altLang="en-US" sz="2000" dirty="0">
                        <a:solidFill>
                          <a:srgbClr val="40404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91467" marR="91467" marT="45713" marB="45713" anchor="ctr"/>
                </a:tc>
                <a:extLst>
                  <a:ext uri="{0D108BD9-81ED-4DB2-BD59-A6C34878D82A}">
                    <a16:rowId xmlns:a16="http://schemas.microsoft.com/office/drawing/2014/main" val="10003"/>
                  </a:ext>
                </a:extLst>
              </a:tr>
            </a:tbl>
          </a:graphicData>
        </a:graphic>
      </p:graphicFrame>
      <p:sp>
        <p:nvSpPr>
          <p:cNvPr id="23596" name="矩形 6"/>
          <p:cNvSpPr>
            <a:spLocks noChangeArrowheads="1"/>
          </p:cNvSpPr>
          <p:nvPr/>
        </p:nvSpPr>
        <p:spPr bwMode="auto">
          <a:xfrm>
            <a:off x="425450" y="44450"/>
            <a:ext cx="22479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lnSpc>
                <a:spcPct val="130000"/>
              </a:lnSpc>
            </a:pPr>
            <a:r>
              <a:rPr lang="en-US" altLang="zh-CN" sz="2800">
                <a:solidFill>
                  <a:srgbClr val="FFFFFF"/>
                </a:solidFill>
                <a:latin typeface="微软雅黑" panose="020B0503020204020204" pitchFamily="34" charset="-122"/>
                <a:sym typeface="黑体" panose="02010609060101010101" pitchFamily="49" charset="-122"/>
              </a:rPr>
              <a:t>PART</a:t>
            </a:r>
            <a:r>
              <a:rPr lang="zh-CN" altLang="en-US" sz="2800">
                <a:solidFill>
                  <a:srgbClr val="FFFFFF"/>
                </a:solidFill>
                <a:latin typeface="微软雅黑" panose="020B0503020204020204" pitchFamily="34" charset="-122"/>
                <a:sym typeface="黑体" panose="02010609060101010101" pitchFamily="49" charset="-122"/>
              </a:rPr>
              <a:t> </a:t>
            </a:r>
            <a:r>
              <a:rPr lang="en-US" altLang="zh-CN" sz="2800">
                <a:solidFill>
                  <a:srgbClr val="FFFFFF"/>
                </a:solidFill>
                <a:latin typeface="微软雅黑" panose="020B0503020204020204" pitchFamily="34" charset="-122"/>
                <a:sym typeface="黑体" panose="02010609060101010101" pitchFamily="49" charset="-122"/>
              </a:rPr>
              <a:t>1</a:t>
            </a:r>
            <a:endParaRPr lang="en-US" altLang="zh-CN" sz="2800">
              <a:solidFill>
                <a:srgbClr val="FFFFFF"/>
              </a:solidFill>
              <a:latin typeface="微软雅黑" panose="020B0503020204020204" pitchFamily="34" charset="-122"/>
            </a:endParaRPr>
          </a:p>
        </p:txBody>
      </p:sp>
      <p:sp>
        <p:nvSpPr>
          <p:cNvPr id="23597" name="文本框 4"/>
          <p:cNvSpPr txBox="1">
            <a:spLocks noChangeArrowheads="1"/>
          </p:cNvSpPr>
          <p:nvPr/>
        </p:nvSpPr>
        <p:spPr bwMode="auto">
          <a:xfrm>
            <a:off x="2673350" y="71438"/>
            <a:ext cx="2698750" cy="65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eaLnBrk="1" hangingPunct="1">
              <a:lnSpc>
                <a:spcPct val="130000"/>
              </a:lnSpc>
            </a:pPr>
            <a:r>
              <a:rPr lang="zh-CN" altLang="en-US" sz="2800">
                <a:solidFill>
                  <a:srgbClr val="FFFFFF"/>
                </a:solidFill>
                <a:latin typeface="微软雅黑" panose="020B0503020204020204" pitchFamily="34" charset="-122"/>
                <a:sym typeface="黑体" panose="02010609060101010101" pitchFamily="49" charset="-122"/>
              </a:rPr>
              <a:t>请输入你的标题</a:t>
            </a:r>
            <a:endParaRPr lang="zh-CN" altLang="en-US" sz="2800">
              <a:latin typeface="微软雅黑" panose="020B0503020204020204" pitchFamily="34" charset="-122"/>
            </a:endParaRPr>
          </a:p>
        </p:txBody>
      </p:sp>
      <p:sp>
        <p:nvSpPr>
          <p:cNvPr id="6" name="矩形 5"/>
          <p:cNvSpPr/>
          <p:nvPr/>
        </p:nvSpPr>
        <p:spPr>
          <a:xfrm>
            <a:off x="2547938" y="0"/>
            <a:ext cx="4684712" cy="774700"/>
          </a:xfrm>
          <a:prstGeom prst="rect">
            <a:avLst/>
          </a:prstGeom>
          <a:solidFill>
            <a:srgbClr val="40404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defRPr/>
            </a:pPr>
            <a:endParaRPr kumimoji="1" lang="zh-CN" altLang="en-US" noProof="1">
              <a:latin typeface="微软雅黑" panose="020B0503020204020204" pitchFamily="34" charset="-122"/>
              <a:cs typeface="微软雅黑" panose="020B0503020204020204" pitchFamily="34" charset="-122"/>
            </a:endParaRPr>
          </a:p>
        </p:txBody>
      </p:sp>
      <p:grpSp>
        <p:nvGrpSpPr>
          <p:cNvPr id="12" name="组 7"/>
          <p:cNvGrpSpPr/>
          <p:nvPr/>
        </p:nvGrpSpPr>
        <p:grpSpPr>
          <a:xfrm>
            <a:off x="424815" y="0"/>
            <a:ext cx="2248535" cy="773430"/>
            <a:chOff x="782065" y="0"/>
            <a:chExt cx="2248535" cy="1343608"/>
          </a:xfrm>
          <a:solidFill>
            <a:srgbClr val="F5E168"/>
          </a:solidFill>
        </p:grpSpPr>
        <p:sp>
          <p:nvSpPr>
            <p:cNvPr id="13" name="矩形 12"/>
            <p:cNvSpPr/>
            <p:nvPr/>
          </p:nvSpPr>
          <p:spPr>
            <a:xfrm>
              <a:off x="787145" y="0"/>
              <a:ext cx="2120044" cy="1343608"/>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defRPr/>
              </a:pPr>
              <a:endParaRPr kumimoji="1" lang="zh-CN" altLang="en-US" noProof="1">
                <a:latin typeface="微软雅黑" panose="020B0503020204020204" pitchFamily="34" charset="-122"/>
                <a:cs typeface="微软雅黑" panose="020B0503020204020204" pitchFamily="34" charset="-122"/>
              </a:endParaRPr>
            </a:p>
          </p:txBody>
        </p:sp>
        <p:sp>
          <p:nvSpPr>
            <p:cNvPr id="14" name="矩形 13"/>
            <p:cNvSpPr/>
            <p:nvPr/>
          </p:nvSpPr>
          <p:spPr>
            <a:xfrm>
              <a:off x="782065" y="71755"/>
              <a:ext cx="2248535" cy="1121880"/>
            </a:xfrm>
            <a:prstGeom prst="rect">
              <a:avLst/>
            </a:prstGeom>
            <a:noFill/>
            <a:extLst>
              <a:ext uri="{909E8E84-426E-40DD-AFC4-6F175D3DCCD1}">
                <a14:hiddenFill xmlns:a14="http://schemas.microsoft.com/office/drawing/2010/main">
                  <a:grpFill/>
                </a14:hiddenFill>
              </a:ext>
            </a:extLst>
          </p:spPr>
          <p:txBody>
            <a:bodyPr>
              <a:spAutoFit/>
            </a:bodyPr>
            <a:lstStyle/>
            <a:p>
              <a:pPr algn="ctr" eaLnBrk="1" fontAlgn="auto" hangingPunct="1">
                <a:lnSpc>
                  <a:spcPct val="130000"/>
                </a:lnSpc>
                <a:defRPr/>
              </a:pPr>
              <a:r>
                <a:rPr kumimoji="1" lang="en-US" altLang="zh-CN" sz="2800" noProof="1">
                  <a:solidFill>
                    <a:srgbClr val="FFFFFF"/>
                  </a:solidFill>
                  <a:latin typeface="微软雅黑" panose="020B0503020204020204" pitchFamily="34" charset="-122"/>
                  <a:cs typeface="微软雅黑" panose="020B0503020204020204" pitchFamily="34" charset="-122"/>
                  <a:sym typeface="+mn-ea"/>
                </a:rPr>
                <a:t>PART</a:t>
              </a:r>
              <a:r>
                <a:rPr kumimoji="1" lang="zh-CN" altLang="en-US" sz="2800" noProof="1">
                  <a:solidFill>
                    <a:srgbClr val="FFFFFF"/>
                  </a:solidFill>
                  <a:latin typeface="微软雅黑" panose="020B0503020204020204" pitchFamily="34" charset="-122"/>
                  <a:cs typeface="微软雅黑" panose="020B0503020204020204" pitchFamily="34" charset="-122"/>
                  <a:sym typeface="+mn-ea"/>
                </a:rPr>
                <a:t> </a:t>
              </a:r>
              <a:r>
                <a:rPr kumimoji="1" lang="en-US" altLang="zh-CN" sz="2800" noProof="1">
                  <a:solidFill>
                    <a:srgbClr val="FFFFFF"/>
                  </a:solidFill>
                  <a:latin typeface="微软雅黑" panose="020B0503020204020204" pitchFamily="34" charset="-122"/>
                  <a:cs typeface="微软雅黑" panose="020B0503020204020204" pitchFamily="34" charset="-122"/>
                  <a:sym typeface="+mn-ea"/>
                </a:rPr>
                <a:t>2</a:t>
              </a:r>
            </a:p>
          </p:txBody>
        </p:sp>
      </p:grpSp>
      <p:sp>
        <p:nvSpPr>
          <p:cNvPr id="23600" name="文本框 14"/>
          <p:cNvSpPr txBox="1">
            <a:spLocks noChangeArrowheads="1"/>
          </p:cNvSpPr>
          <p:nvPr/>
        </p:nvSpPr>
        <p:spPr bwMode="auto">
          <a:xfrm>
            <a:off x="2584450" y="71438"/>
            <a:ext cx="4493538" cy="6524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lvl="0" eaLnBrk="1" hangingPunct="1">
              <a:lnSpc>
                <a:spcPct val="130000"/>
              </a:lnSpc>
            </a:pPr>
            <a:r>
              <a:rPr lang="zh-CN" altLang="en-US" sz="2800" dirty="0">
                <a:solidFill>
                  <a:srgbClr val="FFFFFF"/>
                </a:solidFill>
                <a:latin typeface="微软雅黑" panose="020B0503020204020204" pitchFamily="34" charset="-122"/>
                <a:sym typeface="黑体" panose="02010609060101010101" pitchFamily="49" charset="-122"/>
              </a:rPr>
              <a:t>改进的抗打印扫描水印算法</a:t>
            </a:r>
            <a:endParaRPr lang="zh-CN" altLang="en-US" sz="2800" dirty="0">
              <a:latin typeface="微软雅黑" panose="020B0503020204020204" pitchFamily="34" charset="-122"/>
            </a:endParaRPr>
          </a:p>
        </p:txBody>
      </p:sp>
      <p:graphicFrame>
        <p:nvGraphicFramePr>
          <p:cNvPr id="2" name="表格 1"/>
          <p:cNvGraphicFramePr>
            <a:graphicFrameLocks noGrp="1"/>
          </p:cNvGraphicFramePr>
          <p:nvPr>
            <p:extLst>
              <p:ext uri="{D42A27DB-BD31-4B8C-83A1-F6EECF244321}">
                <p14:modId xmlns:p14="http://schemas.microsoft.com/office/powerpoint/2010/main" val="1227118515"/>
              </p:ext>
            </p:extLst>
          </p:nvPr>
        </p:nvGraphicFramePr>
        <p:xfrm>
          <a:off x="4757738" y="1520825"/>
          <a:ext cx="1919287" cy="2515872"/>
        </p:xfrm>
        <a:graphic>
          <a:graphicData uri="http://schemas.openxmlformats.org/drawingml/2006/table">
            <a:tbl>
              <a:tblPr firstRow="1" bandRow="1">
                <a:tableStyleId>{073A0DAA-6AF3-43AB-8588-CEC1D06C72B9}</a:tableStyleId>
              </a:tblPr>
              <a:tblGrid>
                <a:gridCol w="1919287">
                  <a:extLst>
                    <a:ext uri="{9D8B030D-6E8A-4147-A177-3AD203B41FA5}">
                      <a16:colId xmlns:a16="http://schemas.microsoft.com/office/drawing/2014/main" val="20000"/>
                    </a:ext>
                  </a:extLst>
                </a:gridCol>
              </a:tblGrid>
              <a:tr h="628968">
                <a:tc>
                  <a:txBody>
                    <a:bodyPr/>
                    <a:lstStyle/>
                    <a:p>
                      <a:pPr algn="ct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参数</a:t>
                      </a:r>
                    </a:p>
                  </a:txBody>
                  <a:tcPr marL="91467" marR="91467" marT="45713" marB="45713" anchor="ctr">
                    <a:solidFill>
                      <a:schemeClr val="bg1">
                        <a:lumMod val="50000"/>
                      </a:schemeClr>
                    </a:solidFill>
                  </a:tcPr>
                </a:tc>
                <a:extLst>
                  <a:ext uri="{0D108BD9-81ED-4DB2-BD59-A6C34878D82A}">
                    <a16:rowId xmlns:a16="http://schemas.microsoft.com/office/drawing/2014/main" val="10000"/>
                  </a:ext>
                </a:extLst>
              </a:tr>
              <a:tr h="628968">
                <a:tc>
                  <a:txBody>
                    <a:bodyPr/>
                    <a:lstStyle/>
                    <a:p>
                      <a:pPr algn="ctr"/>
                      <a:r>
                        <a:rPr lang="zh-CN" altLang="en-US" sz="1800" dirty="0">
                          <a:solidFill>
                            <a:srgbClr val="404040"/>
                          </a:solidFill>
                          <a:latin typeface="微软雅黑" panose="020B0503020204020204" pitchFamily="34" charset="-122"/>
                          <a:ea typeface="微软雅黑" panose="020B0503020204020204" pitchFamily="34" charset="-122"/>
                          <a:cs typeface="微软雅黑" panose="020B0503020204020204" pitchFamily="34" charset="-122"/>
                        </a:rPr>
                        <a:t>二值化阈值</a:t>
                      </a:r>
                    </a:p>
                  </a:txBody>
                  <a:tcPr marL="91467" marR="91467" marT="45713" marB="45713" anchor="ctr"/>
                </a:tc>
                <a:extLst>
                  <a:ext uri="{0D108BD9-81ED-4DB2-BD59-A6C34878D82A}">
                    <a16:rowId xmlns:a16="http://schemas.microsoft.com/office/drawing/2014/main" val="10001"/>
                  </a:ext>
                </a:extLst>
              </a:tr>
              <a:tr h="628968">
                <a:tc>
                  <a:txBody>
                    <a:bodyPr/>
                    <a:lstStyle/>
                    <a:p>
                      <a:pPr algn="ctr"/>
                      <a:r>
                        <a:rPr lang="zh-CN" altLang="en-US" sz="1800" dirty="0">
                          <a:solidFill>
                            <a:srgbClr val="404040"/>
                          </a:solidFill>
                          <a:latin typeface="微软雅黑" panose="020B0503020204020204" pitchFamily="34" charset="-122"/>
                          <a:ea typeface="微软雅黑" panose="020B0503020204020204" pitchFamily="34" charset="-122"/>
                          <a:cs typeface="微软雅黑" panose="020B0503020204020204" pitchFamily="34" charset="-122"/>
                        </a:rPr>
                        <a:t>字符宽度阈值</a:t>
                      </a:r>
                    </a:p>
                  </a:txBody>
                  <a:tcPr marL="91467" marR="91467" marT="45713" marB="45713" anchor="ctr"/>
                </a:tc>
                <a:extLst>
                  <a:ext uri="{0D108BD9-81ED-4DB2-BD59-A6C34878D82A}">
                    <a16:rowId xmlns:a16="http://schemas.microsoft.com/office/drawing/2014/main" val="10002"/>
                  </a:ext>
                </a:extLst>
              </a:tr>
              <a:tr h="628968">
                <a:tc>
                  <a:txBody>
                    <a:bodyPr/>
                    <a:lstStyle/>
                    <a:p>
                      <a:pPr algn="ctr"/>
                      <a:r>
                        <a:rPr lang="zh-CN" altLang="en-US" sz="1800" dirty="0">
                          <a:solidFill>
                            <a:srgbClr val="404040"/>
                          </a:solidFill>
                          <a:latin typeface="微软雅黑" panose="020B0503020204020204" pitchFamily="34" charset="-122"/>
                          <a:ea typeface="微软雅黑" panose="020B0503020204020204" pitchFamily="34" charset="-122"/>
                          <a:cs typeface="微软雅黑" panose="020B0503020204020204" pitchFamily="34" charset="-122"/>
                        </a:rPr>
                        <a:t>奇偶量化步长</a:t>
                      </a:r>
                    </a:p>
                  </a:txBody>
                  <a:tcPr marL="91467" marR="91467" marT="45713" marB="45713" anchor="ctr"/>
                </a:tc>
                <a:extLst>
                  <a:ext uri="{0D108BD9-81ED-4DB2-BD59-A6C34878D82A}">
                    <a16:rowId xmlns:a16="http://schemas.microsoft.com/office/drawing/2014/main" val="10003"/>
                  </a:ext>
                </a:extLst>
              </a:tr>
            </a:tbl>
          </a:graphicData>
        </a:graphic>
      </p:graphicFrame>
      <p:sp>
        <p:nvSpPr>
          <p:cNvPr id="3" name="文本框 2"/>
          <p:cNvSpPr txBox="1"/>
          <p:nvPr/>
        </p:nvSpPr>
        <p:spPr>
          <a:xfrm>
            <a:off x="424815" y="975598"/>
            <a:ext cx="8290561" cy="369332"/>
          </a:xfrm>
          <a:prstGeom prst="rect">
            <a:avLst/>
          </a:prstGeom>
          <a:noFill/>
        </p:spPr>
        <p:txBody>
          <a:bodyPr wrap="square" rtlCol="0">
            <a:spAutoFit/>
          </a:bodyPr>
          <a:lstStyle/>
          <a:p>
            <a:pPr algn="ctr"/>
            <a:r>
              <a:rPr lang="zh-CN" altLang="zh-CN" b="1" dirty="0"/>
              <a:t>算法参数选取</a:t>
            </a:r>
            <a:r>
              <a:rPr lang="zh-CN" altLang="zh-CN" dirty="0"/>
              <a:t> </a:t>
            </a:r>
            <a:endParaRPr kumimoji="1" lang="zh-CN" altLang="en-US" dirty="0"/>
          </a:p>
        </p:txBody>
      </p:sp>
    </p:spTree>
    <p:custDataLst>
      <p:tags r:id="rId1"/>
    </p:custData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grpSp>
        <p:nvGrpSpPr>
          <p:cNvPr id="37" name="组 36"/>
          <p:cNvGrpSpPr/>
          <p:nvPr/>
        </p:nvGrpSpPr>
        <p:grpSpPr>
          <a:xfrm>
            <a:off x="3204609" y="1604467"/>
            <a:ext cx="1694956" cy="2940050"/>
            <a:chOff x="1809834" y="1609292"/>
            <a:chExt cx="1694956" cy="2940050"/>
          </a:xfrm>
          <a:solidFill>
            <a:srgbClr val="404040"/>
          </a:solidFill>
        </p:grpSpPr>
        <p:sp>
          <p:nvSpPr>
            <p:cNvPr id="6" name="矩形 5"/>
            <p:cNvSpPr/>
            <p:nvPr/>
          </p:nvSpPr>
          <p:spPr>
            <a:xfrm rot="10800000">
              <a:off x="1809834" y="1609292"/>
              <a:ext cx="1694955" cy="11493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latin typeface="微软雅黑" panose="020B0503020204020204" pitchFamily="34" charset="-122"/>
                <a:cs typeface="微软雅黑" panose="020B0503020204020204" pitchFamily="34" charset="-122"/>
              </a:endParaRPr>
            </a:p>
          </p:txBody>
        </p:sp>
        <p:sp>
          <p:nvSpPr>
            <p:cNvPr id="7" name="矩形 6"/>
            <p:cNvSpPr/>
            <p:nvPr/>
          </p:nvSpPr>
          <p:spPr>
            <a:xfrm rot="10800000">
              <a:off x="1918271" y="2923744"/>
              <a:ext cx="1479064" cy="162559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latin typeface="微软雅黑" panose="020B0503020204020204" pitchFamily="34" charset="-122"/>
                <a:cs typeface="微软雅黑" panose="020B0503020204020204" pitchFamily="34" charset="-122"/>
              </a:endParaRPr>
            </a:p>
          </p:txBody>
        </p:sp>
        <p:sp>
          <p:nvSpPr>
            <p:cNvPr id="8" name="梯形 7"/>
            <p:cNvSpPr/>
            <p:nvPr/>
          </p:nvSpPr>
          <p:spPr>
            <a:xfrm rot="10800000">
              <a:off x="1809835" y="2758643"/>
              <a:ext cx="1694955" cy="165100"/>
            </a:xfrm>
            <a:prstGeom prst="trapezoid">
              <a:avLst>
                <a:gd name="adj" fmla="val 67593"/>
              </a:avLst>
            </a:prstGeom>
            <a:solidFill>
              <a:srgbClr val="40404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latin typeface="微软雅黑" panose="020B0503020204020204" pitchFamily="34" charset="-122"/>
                <a:cs typeface="微软雅黑" panose="020B0503020204020204" pitchFamily="34" charset="-122"/>
              </a:endParaRPr>
            </a:p>
          </p:txBody>
        </p:sp>
        <p:sp>
          <p:nvSpPr>
            <p:cNvPr id="15" name="TextBox 3"/>
            <p:cNvSpPr txBox="1"/>
            <p:nvPr/>
          </p:nvSpPr>
          <p:spPr>
            <a:xfrm>
              <a:off x="2052021" y="1891579"/>
              <a:ext cx="1210588" cy="400110"/>
            </a:xfrm>
            <a:prstGeom prst="rect">
              <a:avLst/>
            </a:prstGeom>
            <a:grpFill/>
          </p:spPr>
          <p:txBody>
            <a:bodyPr wrap="none">
              <a:spAutoFit/>
            </a:bodyPr>
            <a:lstStyle/>
            <a:p>
              <a:pPr algn="ctr" eaLnBrk="1" fontAlgn="auto" hangingPunct="1">
                <a:defRPr/>
              </a:pPr>
              <a:r>
                <a:rPr lang="zh-CN" altLang="en-US" sz="2000" noProof="1">
                  <a:solidFill>
                    <a:schemeClr val="bg1"/>
                  </a:solidFill>
                  <a:latin typeface="微软雅黑" panose="020B0503020204020204" pitchFamily="34" charset="-122"/>
                  <a:cs typeface="微软雅黑" panose="020B0503020204020204" pitchFamily="34" charset="-122"/>
                  <a:sym typeface="方正姚体" panose="02010601030101010101" pitchFamily="2" charset="-122"/>
                </a:rPr>
                <a:t>不可见性</a:t>
              </a:r>
              <a:endParaRPr lang="en-US" altLang="zh-CN" sz="2000" noProof="1">
                <a:solidFill>
                  <a:schemeClr val="bg1"/>
                </a:solidFill>
                <a:latin typeface="微软雅黑" panose="020B0503020204020204" pitchFamily="34" charset="-122"/>
                <a:cs typeface="Microsoft Tai Le" panose="020B0502040204020203" pitchFamily="34" charset="0"/>
                <a:sym typeface="方正姚体" panose="02010601030101010101" pitchFamily="2" charset="-122"/>
              </a:endParaRPr>
            </a:p>
          </p:txBody>
        </p:sp>
        <p:sp>
          <p:nvSpPr>
            <p:cNvPr id="18" name="TextBox 17"/>
            <p:cNvSpPr txBox="1"/>
            <p:nvPr/>
          </p:nvSpPr>
          <p:spPr>
            <a:xfrm>
              <a:off x="1994251" y="3194114"/>
              <a:ext cx="1403084" cy="1292662"/>
            </a:xfrm>
            <a:prstGeom prst="rect">
              <a:avLst/>
            </a:prstGeom>
            <a:grpFill/>
          </p:spPr>
          <p:txBody>
            <a:bodyPr>
              <a:spAutoFit/>
            </a:bodyPr>
            <a:lstStyle/>
            <a:p>
              <a:pPr eaLnBrk="1" fontAlgn="auto" hangingPunct="1">
                <a:lnSpc>
                  <a:spcPct val="130000"/>
                </a:lnSpc>
                <a:defRPr/>
              </a:pPr>
              <a:r>
                <a:rPr lang="zh-CN" altLang="zh-CN" sz="1000" dirty="0">
                  <a:solidFill>
                    <a:schemeClr val="bg1"/>
                  </a:solidFill>
                </a:rPr>
                <a:t>实际上部分像素点的翻转实现的是对字符的加粗或者细化 </a:t>
              </a:r>
              <a:endParaRPr lang="en-US" altLang="zh-CN" sz="1000" dirty="0">
                <a:solidFill>
                  <a:schemeClr val="bg1"/>
                </a:solidFill>
              </a:endParaRPr>
            </a:p>
            <a:p>
              <a:pPr eaLnBrk="1" fontAlgn="auto" hangingPunct="1">
                <a:lnSpc>
                  <a:spcPct val="130000"/>
                </a:lnSpc>
                <a:defRPr/>
              </a:pPr>
              <a:endParaRPr lang="en-US" altLang="zh-CN" sz="1000" dirty="0">
                <a:solidFill>
                  <a:schemeClr val="bg1"/>
                </a:solidFill>
              </a:endParaRPr>
            </a:p>
            <a:p>
              <a:pPr eaLnBrk="1" fontAlgn="auto" hangingPunct="1">
                <a:lnSpc>
                  <a:spcPct val="130000"/>
                </a:lnSpc>
                <a:defRPr/>
              </a:pPr>
              <a:r>
                <a:rPr lang="zh-CN" altLang="en-US" sz="1000" noProof="1">
                  <a:solidFill>
                    <a:schemeClr val="bg1"/>
                  </a:solidFill>
                  <a:latin typeface="Levenim MT" panose="02010502060101010101" pitchFamily="2" charset="-79"/>
                  <a:cs typeface="Levenim MT" panose="02010502060101010101" pitchFamily="2" charset="-79"/>
                </a:rPr>
                <a:t>打印扫描后难以发现异常</a:t>
              </a:r>
            </a:p>
          </p:txBody>
        </p:sp>
      </p:grpSp>
      <p:grpSp>
        <p:nvGrpSpPr>
          <p:cNvPr id="39" name="组 38"/>
          <p:cNvGrpSpPr/>
          <p:nvPr/>
        </p:nvGrpSpPr>
        <p:grpSpPr>
          <a:xfrm>
            <a:off x="5076039" y="1604467"/>
            <a:ext cx="1694956" cy="2940050"/>
            <a:chOff x="4324434" y="1609292"/>
            <a:chExt cx="1694956" cy="2940050"/>
          </a:xfrm>
          <a:solidFill>
            <a:srgbClr val="F5E168"/>
          </a:solidFill>
        </p:grpSpPr>
        <p:sp>
          <p:nvSpPr>
            <p:cNvPr id="9" name="矩形 8"/>
            <p:cNvSpPr/>
            <p:nvPr/>
          </p:nvSpPr>
          <p:spPr>
            <a:xfrm rot="10800000">
              <a:off x="4324434" y="1609292"/>
              <a:ext cx="1694955" cy="11493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latin typeface="微软雅黑" panose="020B0503020204020204" pitchFamily="34" charset="-122"/>
                <a:cs typeface="微软雅黑" panose="020B0503020204020204" pitchFamily="34" charset="-122"/>
              </a:endParaRPr>
            </a:p>
          </p:txBody>
        </p:sp>
        <p:sp>
          <p:nvSpPr>
            <p:cNvPr id="10" name="矩形 9"/>
            <p:cNvSpPr/>
            <p:nvPr/>
          </p:nvSpPr>
          <p:spPr>
            <a:xfrm rot="10800000">
              <a:off x="4432871" y="2923744"/>
              <a:ext cx="1479064" cy="162559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latin typeface="微软雅黑" panose="020B0503020204020204" pitchFamily="34" charset="-122"/>
                <a:cs typeface="微软雅黑" panose="020B0503020204020204" pitchFamily="34" charset="-122"/>
              </a:endParaRPr>
            </a:p>
          </p:txBody>
        </p:sp>
        <p:sp>
          <p:nvSpPr>
            <p:cNvPr id="11" name="梯形 10"/>
            <p:cNvSpPr/>
            <p:nvPr/>
          </p:nvSpPr>
          <p:spPr>
            <a:xfrm rot="10800000">
              <a:off x="4324435" y="2758643"/>
              <a:ext cx="1694955" cy="165100"/>
            </a:xfrm>
            <a:prstGeom prst="trapezoid">
              <a:avLst>
                <a:gd name="adj" fmla="val 67593"/>
              </a:avLst>
            </a:prstGeom>
            <a:solidFill>
              <a:srgbClr val="F5E168">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latin typeface="微软雅黑" panose="020B0503020204020204" pitchFamily="34" charset="-122"/>
                <a:cs typeface="微软雅黑" panose="020B0503020204020204" pitchFamily="34" charset="-122"/>
              </a:endParaRPr>
            </a:p>
          </p:txBody>
        </p:sp>
      </p:grpSp>
      <p:grpSp>
        <p:nvGrpSpPr>
          <p:cNvPr id="38" name="组 37"/>
          <p:cNvGrpSpPr/>
          <p:nvPr/>
        </p:nvGrpSpPr>
        <p:grpSpPr>
          <a:xfrm>
            <a:off x="6947469" y="1604467"/>
            <a:ext cx="1694956" cy="2940050"/>
            <a:chOff x="6947469" y="1609292"/>
            <a:chExt cx="1694956" cy="2940050"/>
          </a:xfrm>
          <a:solidFill>
            <a:srgbClr val="404040"/>
          </a:solidFill>
        </p:grpSpPr>
        <p:sp>
          <p:nvSpPr>
            <p:cNvPr id="12" name="矩形 11"/>
            <p:cNvSpPr/>
            <p:nvPr/>
          </p:nvSpPr>
          <p:spPr>
            <a:xfrm rot="10800000">
              <a:off x="6947469" y="1609292"/>
              <a:ext cx="1694955" cy="11493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latin typeface="微软雅黑" panose="020B0503020204020204" pitchFamily="34" charset="-122"/>
                <a:cs typeface="微软雅黑" panose="020B0503020204020204" pitchFamily="34" charset="-122"/>
              </a:endParaRPr>
            </a:p>
          </p:txBody>
        </p:sp>
        <p:sp>
          <p:nvSpPr>
            <p:cNvPr id="13" name="矩形 12"/>
            <p:cNvSpPr/>
            <p:nvPr/>
          </p:nvSpPr>
          <p:spPr>
            <a:xfrm rot="10800000">
              <a:off x="7055906" y="2923744"/>
              <a:ext cx="1479064" cy="162559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latin typeface="微软雅黑" panose="020B0503020204020204" pitchFamily="34" charset="-122"/>
                <a:cs typeface="微软雅黑" panose="020B0503020204020204" pitchFamily="34" charset="-122"/>
              </a:endParaRPr>
            </a:p>
          </p:txBody>
        </p:sp>
        <p:sp>
          <p:nvSpPr>
            <p:cNvPr id="14" name="梯形 13"/>
            <p:cNvSpPr/>
            <p:nvPr/>
          </p:nvSpPr>
          <p:spPr>
            <a:xfrm rot="10800000">
              <a:off x="6947470" y="2758643"/>
              <a:ext cx="1694955" cy="165100"/>
            </a:xfrm>
            <a:prstGeom prst="trapezoid">
              <a:avLst>
                <a:gd name="adj" fmla="val 67593"/>
              </a:avLst>
            </a:prstGeom>
            <a:solidFill>
              <a:srgbClr val="40404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latin typeface="微软雅黑" panose="020B0503020204020204" pitchFamily="34" charset="-122"/>
                <a:cs typeface="微软雅黑" panose="020B0503020204020204" pitchFamily="34" charset="-122"/>
              </a:endParaRPr>
            </a:p>
          </p:txBody>
        </p:sp>
      </p:grpSp>
      <p:sp>
        <p:nvSpPr>
          <p:cNvPr id="24581" name="矩形 4"/>
          <p:cNvSpPr>
            <a:spLocks noChangeArrowheads="1"/>
          </p:cNvSpPr>
          <p:nvPr/>
        </p:nvSpPr>
        <p:spPr bwMode="auto">
          <a:xfrm>
            <a:off x="425450" y="44450"/>
            <a:ext cx="22479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lnSpc>
                <a:spcPct val="130000"/>
              </a:lnSpc>
            </a:pPr>
            <a:r>
              <a:rPr lang="en-US" altLang="zh-CN" sz="2800">
                <a:solidFill>
                  <a:srgbClr val="FFFFFF"/>
                </a:solidFill>
                <a:latin typeface="微软雅黑" panose="020B0503020204020204" pitchFamily="34" charset="-122"/>
                <a:sym typeface="黑体" panose="02010609060101010101" pitchFamily="49" charset="-122"/>
              </a:rPr>
              <a:t>PART</a:t>
            </a:r>
            <a:r>
              <a:rPr lang="zh-CN" altLang="en-US" sz="2800">
                <a:solidFill>
                  <a:srgbClr val="FFFFFF"/>
                </a:solidFill>
                <a:latin typeface="微软雅黑" panose="020B0503020204020204" pitchFamily="34" charset="-122"/>
                <a:sym typeface="黑体" panose="02010609060101010101" pitchFamily="49" charset="-122"/>
              </a:rPr>
              <a:t> </a:t>
            </a:r>
            <a:r>
              <a:rPr lang="en-US" altLang="zh-CN" sz="2800">
                <a:solidFill>
                  <a:srgbClr val="FFFFFF"/>
                </a:solidFill>
                <a:latin typeface="微软雅黑" panose="020B0503020204020204" pitchFamily="34" charset="-122"/>
                <a:sym typeface="黑体" panose="02010609060101010101" pitchFamily="49" charset="-122"/>
              </a:rPr>
              <a:t>1</a:t>
            </a:r>
            <a:endParaRPr lang="en-US" altLang="zh-CN" sz="2800">
              <a:solidFill>
                <a:srgbClr val="FFFFFF"/>
              </a:solidFill>
              <a:latin typeface="微软雅黑" panose="020B0503020204020204" pitchFamily="34" charset="-122"/>
            </a:endParaRPr>
          </a:p>
        </p:txBody>
      </p:sp>
      <p:sp>
        <p:nvSpPr>
          <p:cNvPr id="24582" name="文本框 18"/>
          <p:cNvSpPr txBox="1">
            <a:spLocks noChangeArrowheads="1"/>
          </p:cNvSpPr>
          <p:nvPr/>
        </p:nvSpPr>
        <p:spPr bwMode="auto">
          <a:xfrm>
            <a:off x="2673350" y="71438"/>
            <a:ext cx="2698750" cy="598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eaLnBrk="1" hangingPunct="1">
              <a:lnSpc>
                <a:spcPct val="130000"/>
              </a:lnSpc>
            </a:pPr>
            <a:r>
              <a:rPr lang="zh-CN" altLang="en-US" sz="2800">
                <a:solidFill>
                  <a:srgbClr val="FFFFFF"/>
                </a:solidFill>
                <a:latin typeface="微软雅黑" panose="020B0503020204020204" pitchFamily="34" charset="-122"/>
                <a:sym typeface="黑体" panose="02010609060101010101" pitchFamily="49" charset="-122"/>
              </a:rPr>
              <a:t>请输入你的标题</a:t>
            </a:r>
            <a:endParaRPr lang="zh-CN" altLang="en-US" sz="2800">
              <a:latin typeface="微软雅黑" panose="020B0503020204020204" pitchFamily="34" charset="-122"/>
            </a:endParaRPr>
          </a:p>
        </p:txBody>
      </p:sp>
      <p:sp>
        <p:nvSpPr>
          <p:cNvPr id="20" name="矩形 19"/>
          <p:cNvSpPr/>
          <p:nvPr/>
        </p:nvSpPr>
        <p:spPr>
          <a:xfrm>
            <a:off x="2547938" y="0"/>
            <a:ext cx="4684712" cy="774700"/>
          </a:xfrm>
          <a:prstGeom prst="rect">
            <a:avLst/>
          </a:prstGeom>
          <a:solidFill>
            <a:srgbClr val="40404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defRPr/>
            </a:pPr>
            <a:endParaRPr kumimoji="1" lang="zh-CN" altLang="en-US" noProof="1">
              <a:latin typeface="微软雅黑" panose="020B0503020204020204" pitchFamily="34" charset="-122"/>
              <a:cs typeface="微软雅黑" panose="020B0503020204020204" pitchFamily="34" charset="-122"/>
            </a:endParaRPr>
          </a:p>
        </p:txBody>
      </p:sp>
      <p:grpSp>
        <p:nvGrpSpPr>
          <p:cNvPr id="21" name="组 7"/>
          <p:cNvGrpSpPr/>
          <p:nvPr/>
        </p:nvGrpSpPr>
        <p:grpSpPr>
          <a:xfrm>
            <a:off x="424815" y="0"/>
            <a:ext cx="2248535" cy="773430"/>
            <a:chOff x="782065" y="0"/>
            <a:chExt cx="2248535" cy="1343608"/>
          </a:xfrm>
          <a:solidFill>
            <a:srgbClr val="F5E168"/>
          </a:solidFill>
        </p:grpSpPr>
        <p:sp>
          <p:nvSpPr>
            <p:cNvPr id="22" name="矩形 21"/>
            <p:cNvSpPr/>
            <p:nvPr/>
          </p:nvSpPr>
          <p:spPr>
            <a:xfrm>
              <a:off x="787145" y="0"/>
              <a:ext cx="2120044" cy="1343608"/>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defRPr/>
              </a:pPr>
              <a:endParaRPr kumimoji="1" lang="zh-CN" altLang="en-US" noProof="1">
                <a:latin typeface="微软雅黑" panose="020B0503020204020204" pitchFamily="34" charset="-122"/>
                <a:cs typeface="微软雅黑" panose="020B0503020204020204" pitchFamily="34" charset="-122"/>
              </a:endParaRPr>
            </a:p>
          </p:txBody>
        </p:sp>
        <p:sp>
          <p:nvSpPr>
            <p:cNvPr id="23" name="矩形 22"/>
            <p:cNvSpPr/>
            <p:nvPr/>
          </p:nvSpPr>
          <p:spPr>
            <a:xfrm>
              <a:off x="782065" y="71755"/>
              <a:ext cx="2248535" cy="1121880"/>
            </a:xfrm>
            <a:prstGeom prst="rect">
              <a:avLst/>
            </a:prstGeom>
            <a:noFill/>
            <a:extLst>
              <a:ext uri="{909E8E84-426E-40DD-AFC4-6F175D3DCCD1}">
                <a14:hiddenFill xmlns:a14="http://schemas.microsoft.com/office/drawing/2010/main">
                  <a:grpFill/>
                </a14:hiddenFill>
              </a:ext>
            </a:extLst>
          </p:spPr>
          <p:txBody>
            <a:bodyPr>
              <a:spAutoFit/>
            </a:bodyPr>
            <a:lstStyle/>
            <a:p>
              <a:pPr algn="ctr" eaLnBrk="1" fontAlgn="auto" hangingPunct="1">
                <a:lnSpc>
                  <a:spcPct val="130000"/>
                </a:lnSpc>
                <a:defRPr/>
              </a:pPr>
              <a:r>
                <a:rPr kumimoji="1" lang="en-US" altLang="zh-CN" sz="2800" noProof="1">
                  <a:solidFill>
                    <a:srgbClr val="FFFFFF"/>
                  </a:solidFill>
                  <a:latin typeface="微软雅黑" panose="020B0503020204020204" pitchFamily="34" charset="-122"/>
                  <a:cs typeface="微软雅黑" panose="020B0503020204020204" pitchFamily="34" charset="-122"/>
                  <a:sym typeface="+mn-ea"/>
                </a:rPr>
                <a:t>PART</a:t>
              </a:r>
              <a:r>
                <a:rPr kumimoji="1" lang="zh-CN" altLang="en-US" sz="2800" noProof="1">
                  <a:solidFill>
                    <a:srgbClr val="FFFFFF"/>
                  </a:solidFill>
                  <a:latin typeface="微软雅黑" panose="020B0503020204020204" pitchFamily="34" charset="-122"/>
                  <a:cs typeface="微软雅黑" panose="020B0503020204020204" pitchFamily="34" charset="-122"/>
                  <a:sym typeface="+mn-ea"/>
                </a:rPr>
                <a:t> </a:t>
              </a:r>
              <a:r>
                <a:rPr kumimoji="1" lang="en-US" altLang="zh-CN" sz="2800" noProof="1">
                  <a:solidFill>
                    <a:srgbClr val="FFFFFF"/>
                  </a:solidFill>
                  <a:latin typeface="微软雅黑" panose="020B0503020204020204" pitchFamily="34" charset="-122"/>
                  <a:cs typeface="微软雅黑" panose="020B0503020204020204" pitchFamily="34" charset="-122"/>
                  <a:sym typeface="+mn-ea"/>
                </a:rPr>
                <a:t>2</a:t>
              </a:r>
              <a:endParaRPr kumimoji="1" lang="en-US" altLang="zh-CN" sz="2800" noProof="1">
                <a:solidFill>
                  <a:srgbClr val="FFFFFF"/>
                </a:solidFill>
                <a:latin typeface="微软雅黑" panose="020B0503020204020204" pitchFamily="34" charset="-122"/>
                <a:cs typeface="微软雅黑" panose="020B0503020204020204" pitchFamily="34" charset="-122"/>
              </a:endParaRPr>
            </a:p>
          </p:txBody>
        </p:sp>
      </p:grpSp>
      <p:sp>
        <p:nvSpPr>
          <p:cNvPr id="24585" name="文本框 23"/>
          <p:cNvSpPr txBox="1">
            <a:spLocks noChangeArrowheads="1"/>
          </p:cNvSpPr>
          <p:nvPr/>
        </p:nvSpPr>
        <p:spPr bwMode="auto">
          <a:xfrm>
            <a:off x="2584450" y="71438"/>
            <a:ext cx="4493538" cy="6524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lvl="0" eaLnBrk="1" hangingPunct="1">
              <a:lnSpc>
                <a:spcPct val="130000"/>
              </a:lnSpc>
            </a:pPr>
            <a:r>
              <a:rPr lang="zh-CN" altLang="en-US" sz="2800" dirty="0">
                <a:solidFill>
                  <a:srgbClr val="FFFFFF"/>
                </a:solidFill>
                <a:latin typeface="微软雅黑" panose="020B0503020204020204" pitchFamily="34" charset="-122"/>
                <a:sym typeface="黑体" panose="02010609060101010101" pitchFamily="49" charset="-122"/>
              </a:rPr>
              <a:t>改进的抗打印扫描水印算法</a:t>
            </a:r>
            <a:endParaRPr lang="zh-CN" altLang="en-US" sz="2800" dirty="0">
              <a:latin typeface="微软雅黑" panose="020B0503020204020204" pitchFamily="34" charset="-122"/>
            </a:endParaRPr>
          </a:p>
        </p:txBody>
      </p:sp>
      <p:sp>
        <p:nvSpPr>
          <p:cNvPr id="46094" name="文本框 229"/>
          <p:cNvSpPr/>
          <p:nvPr/>
        </p:nvSpPr>
        <p:spPr>
          <a:xfrm>
            <a:off x="130175" y="2603500"/>
            <a:ext cx="3182938" cy="1131079"/>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sym typeface="Calibri" panose="020F0502020204030204" pitchFamily="3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indent="0" eaLnBrk="1" hangingPunct="1">
              <a:lnSpc>
                <a:spcPct val="150000"/>
              </a:lnSpc>
              <a:spcBef>
                <a:spcPct val="0"/>
              </a:spcBef>
              <a:buFont typeface="Arial" panose="020B0604020202020204" pitchFamily="34" charset="0"/>
              <a:buNone/>
              <a:defRPr/>
            </a:pPr>
            <a:endParaRPr lang="zh-CN" altLang="en-US" sz="900" b="1" noProof="1">
              <a:solidFill>
                <a:srgbClr val="404040"/>
              </a:solidFill>
              <a:latin typeface="微软雅黑" panose="020B0503020204020204" pitchFamily="34" charset="-122"/>
              <a:cs typeface="微软雅黑" panose="020B0503020204020204" pitchFamily="34" charset="-122"/>
              <a:sym typeface="方正姚体" panose="02010601030101010101" pitchFamily="2" charset="-122"/>
            </a:endParaRPr>
          </a:p>
          <a:p>
            <a:pPr marL="0" indent="0" eaLnBrk="1" hangingPunct="1">
              <a:lnSpc>
                <a:spcPct val="150000"/>
              </a:lnSpc>
              <a:spcBef>
                <a:spcPct val="0"/>
              </a:spcBef>
              <a:buFont typeface="Arial" panose="020B0604020202020204" pitchFamily="34" charset="0"/>
              <a:buNone/>
              <a:defRPr/>
            </a:pPr>
            <a:r>
              <a:rPr lang="zh-CN" altLang="en-US" sz="2000" noProof="1">
                <a:solidFill>
                  <a:srgbClr val="000000"/>
                </a:solidFill>
                <a:latin typeface="微软雅黑" panose="020B0503020204020204" pitchFamily="34" charset="-122"/>
                <a:cs typeface="微软雅黑" panose="020B0503020204020204" pitchFamily="34" charset="-122"/>
                <a:sym typeface="方正姚体" panose="02010601030101010101" pitchFamily="2" charset="-122"/>
              </a:rPr>
              <a:t> 水印评价标准</a:t>
            </a:r>
            <a:endParaRPr lang="en-US" altLang="zh-CN" sz="2000" noProof="1">
              <a:solidFill>
                <a:srgbClr val="000000"/>
              </a:solidFill>
              <a:latin typeface="微软雅黑" panose="020B0503020204020204" pitchFamily="34" charset="-122"/>
              <a:cs typeface="微软雅黑" panose="020B0503020204020204" pitchFamily="34" charset="-122"/>
              <a:sym typeface="方正姚体" panose="02010601030101010101" pitchFamily="2" charset="-122"/>
            </a:endParaRPr>
          </a:p>
          <a:p>
            <a:pPr marL="0" indent="0" eaLnBrk="1" hangingPunct="1">
              <a:lnSpc>
                <a:spcPct val="200000"/>
              </a:lnSpc>
              <a:spcBef>
                <a:spcPct val="0"/>
              </a:spcBef>
              <a:buFont typeface="Arial" panose="020B0604020202020204" pitchFamily="34" charset="0"/>
              <a:buNone/>
              <a:defRPr/>
            </a:pPr>
            <a:endParaRPr lang="en-US" altLang="zh-CN" sz="1200" noProof="1">
              <a:solidFill>
                <a:srgbClr val="404040"/>
              </a:solidFill>
              <a:latin typeface="微软雅黑" panose="020B0503020204020204" pitchFamily="34" charset="-122"/>
              <a:cs typeface="微软雅黑" panose="020B0503020204020204" pitchFamily="34" charset="-122"/>
              <a:sym typeface="方正姚体" panose="02010601030101010101" pitchFamily="2" charset="-122"/>
            </a:endParaRPr>
          </a:p>
        </p:txBody>
      </p:sp>
      <p:grpSp>
        <p:nvGrpSpPr>
          <p:cNvPr id="2" name="组 7"/>
          <p:cNvGrpSpPr/>
          <p:nvPr/>
        </p:nvGrpSpPr>
        <p:grpSpPr>
          <a:xfrm>
            <a:off x="232410" y="2773680"/>
            <a:ext cx="2248535" cy="116840"/>
            <a:chOff x="782065" y="0"/>
            <a:chExt cx="2248535" cy="1343608"/>
          </a:xfrm>
          <a:solidFill>
            <a:srgbClr val="F5E168"/>
          </a:solidFill>
        </p:grpSpPr>
        <p:sp>
          <p:nvSpPr>
            <p:cNvPr id="3" name="矩形 2"/>
            <p:cNvSpPr/>
            <p:nvPr/>
          </p:nvSpPr>
          <p:spPr>
            <a:xfrm>
              <a:off x="787145" y="0"/>
              <a:ext cx="2120044" cy="1343608"/>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defRPr/>
              </a:pPr>
              <a:endParaRPr kumimoji="1" lang="zh-CN" altLang="en-US" noProof="1">
                <a:latin typeface="微软雅黑" panose="020B0503020204020204" pitchFamily="34" charset="-122"/>
                <a:cs typeface="微软雅黑" panose="020B0503020204020204" pitchFamily="34" charset="-122"/>
              </a:endParaRPr>
            </a:p>
          </p:txBody>
        </p:sp>
        <p:sp>
          <p:nvSpPr>
            <p:cNvPr id="4" name="矩形 3"/>
            <p:cNvSpPr/>
            <p:nvPr/>
          </p:nvSpPr>
          <p:spPr>
            <a:xfrm>
              <a:off x="782065" y="71755"/>
              <a:ext cx="2248535" cy="1121880"/>
            </a:xfrm>
            <a:prstGeom prst="rect">
              <a:avLst/>
            </a:prstGeom>
            <a:noFill/>
            <a:extLst>
              <a:ext uri="{909E8E84-426E-40DD-AFC4-6F175D3DCCD1}">
                <a14:hiddenFill xmlns:a14="http://schemas.microsoft.com/office/drawing/2010/main">
                  <a:grpFill/>
                </a14:hiddenFill>
              </a:ext>
            </a:extLst>
          </p:spPr>
          <p:txBody>
            <a:bodyPr>
              <a:spAutoFit/>
            </a:bodyPr>
            <a:lstStyle/>
            <a:p>
              <a:pPr algn="ctr" eaLnBrk="1" fontAlgn="auto" hangingPunct="1">
                <a:lnSpc>
                  <a:spcPct val="130000"/>
                </a:lnSpc>
                <a:defRPr/>
              </a:pPr>
              <a:endParaRPr kumimoji="1" lang="en-US" altLang="zh-CN" sz="2800" noProof="1">
                <a:solidFill>
                  <a:srgbClr val="FFFFFF"/>
                </a:solidFill>
                <a:latin typeface="微软雅黑" panose="020B0503020204020204" pitchFamily="34" charset="-122"/>
                <a:cs typeface="微软雅黑" panose="020B0503020204020204" pitchFamily="34" charset="-122"/>
              </a:endParaRPr>
            </a:p>
          </p:txBody>
        </p:sp>
      </p:grpSp>
      <p:sp>
        <p:nvSpPr>
          <p:cNvPr id="24589" name="TextBox 17"/>
          <p:cNvSpPr txBox="1">
            <a:spLocks noChangeArrowheads="1"/>
          </p:cNvSpPr>
          <p:nvPr/>
        </p:nvSpPr>
        <p:spPr bwMode="auto">
          <a:xfrm>
            <a:off x="5184775" y="3117850"/>
            <a:ext cx="1403350" cy="10926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eaLnBrk="1" hangingPunct="1">
              <a:lnSpc>
                <a:spcPct val="130000"/>
              </a:lnSpc>
            </a:pPr>
            <a:r>
              <a:rPr lang="zh-CN" altLang="zh-CN" sz="1000" dirty="0"/>
              <a:t>一页纸大概嵌入的信息有</a:t>
            </a:r>
            <a:r>
              <a:rPr lang="en-US" altLang="zh-CN" sz="1000" dirty="0"/>
              <a:t>500-600bit</a:t>
            </a:r>
            <a:r>
              <a:rPr lang="zh-CN" altLang="zh-CN" sz="1000" dirty="0"/>
              <a:t> </a:t>
            </a:r>
            <a:endParaRPr lang="en-US" altLang="zh-CN" sz="1000" dirty="0"/>
          </a:p>
          <a:p>
            <a:pPr eaLnBrk="1" hangingPunct="1">
              <a:lnSpc>
                <a:spcPct val="130000"/>
              </a:lnSpc>
            </a:pPr>
            <a:endParaRPr lang="en-US" altLang="zh-CN" sz="1000" dirty="0">
              <a:solidFill>
                <a:schemeClr val="bg1"/>
              </a:solidFill>
              <a:latin typeface="Levenim MT" pitchFamily="2" charset="-79"/>
            </a:endParaRPr>
          </a:p>
          <a:p>
            <a:pPr eaLnBrk="1" hangingPunct="1">
              <a:lnSpc>
                <a:spcPct val="130000"/>
              </a:lnSpc>
            </a:pPr>
            <a:r>
              <a:rPr lang="zh-CN" altLang="en-US" sz="1000" dirty="0">
                <a:latin typeface="Levenim MT" pitchFamily="2" charset="-79"/>
              </a:rPr>
              <a:t>嵌入率</a:t>
            </a:r>
            <a:r>
              <a:rPr lang="en-US" altLang="zh-CN" sz="1000" dirty="0">
                <a:latin typeface="Levenim MT" pitchFamily="2" charset="-79"/>
              </a:rPr>
              <a:t>=</a:t>
            </a:r>
            <a:r>
              <a:rPr lang="zh-CN" altLang="en-US" sz="1000" dirty="0">
                <a:latin typeface="Levenim MT" pitchFamily="2" charset="-79"/>
              </a:rPr>
              <a:t> </a:t>
            </a:r>
            <a:endParaRPr lang="en-US" altLang="zh-CN" sz="1000" dirty="0">
              <a:latin typeface="Levenim MT" pitchFamily="2" charset="-79"/>
            </a:endParaRPr>
          </a:p>
          <a:p>
            <a:pPr eaLnBrk="1" hangingPunct="1">
              <a:lnSpc>
                <a:spcPct val="130000"/>
              </a:lnSpc>
            </a:pPr>
            <a:r>
              <a:rPr lang="zh-CN" altLang="en-US" sz="1000" dirty="0">
                <a:latin typeface="Levenim MT" pitchFamily="2" charset="-79"/>
              </a:rPr>
              <a:t>可嵌字符量</a:t>
            </a:r>
            <a:r>
              <a:rPr lang="en-US" altLang="zh-CN" sz="1000" dirty="0">
                <a:latin typeface="Levenim MT" pitchFamily="2" charset="-79"/>
              </a:rPr>
              <a:t>/</a:t>
            </a:r>
            <a:r>
              <a:rPr lang="zh-CN" altLang="en-US" sz="1000" dirty="0">
                <a:latin typeface="Levenim MT" pitchFamily="2" charset="-79"/>
              </a:rPr>
              <a:t>字符总数</a:t>
            </a:r>
          </a:p>
        </p:txBody>
      </p:sp>
      <p:sp>
        <p:nvSpPr>
          <p:cNvPr id="24590" name="TextBox 17"/>
          <p:cNvSpPr txBox="1">
            <a:spLocks noChangeArrowheads="1"/>
          </p:cNvSpPr>
          <p:nvPr/>
        </p:nvSpPr>
        <p:spPr bwMode="auto">
          <a:xfrm>
            <a:off x="7056438" y="3117850"/>
            <a:ext cx="1403350" cy="1292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eaLnBrk="1" hangingPunct="1">
              <a:lnSpc>
                <a:spcPct val="130000"/>
              </a:lnSpc>
            </a:pPr>
            <a:r>
              <a:rPr lang="zh-CN" altLang="en-US" sz="1000" dirty="0">
                <a:solidFill>
                  <a:schemeClr val="bg1"/>
                </a:solidFill>
                <a:latin typeface="Levenim MT" pitchFamily="2" charset="-79"/>
              </a:rPr>
              <a:t>经受不同种类的攻击后的提取率</a:t>
            </a:r>
            <a:endParaRPr lang="en-US" altLang="zh-CN" sz="1000" dirty="0">
              <a:solidFill>
                <a:schemeClr val="bg1"/>
              </a:solidFill>
              <a:latin typeface="Levenim MT" pitchFamily="2" charset="-79"/>
            </a:endParaRPr>
          </a:p>
          <a:p>
            <a:pPr eaLnBrk="1" hangingPunct="1">
              <a:lnSpc>
                <a:spcPct val="130000"/>
              </a:lnSpc>
            </a:pPr>
            <a:endParaRPr lang="en-US" altLang="zh-CN" sz="1000" dirty="0">
              <a:solidFill>
                <a:schemeClr val="bg1"/>
              </a:solidFill>
              <a:latin typeface="Levenim MT" pitchFamily="2" charset="-79"/>
            </a:endParaRPr>
          </a:p>
          <a:p>
            <a:pPr eaLnBrk="1" hangingPunct="1">
              <a:lnSpc>
                <a:spcPct val="130000"/>
              </a:lnSpc>
            </a:pPr>
            <a:r>
              <a:rPr lang="zh-CN" altLang="en-US" sz="1000" dirty="0">
                <a:solidFill>
                  <a:schemeClr val="bg1"/>
                </a:solidFill>
                <a:latin typeface="Levenim MT" pitchFamily="2" charset="-79"/>
              </a:rPr>
              <a:t>提取</a:t>
            </a:r>
            <a:r>
              <a:rPr lang="zh-CN" altLang="en-US" sz="1000" dirty="0">
                <a:solidFill>
                  <a:schemeClr val="bg1"/>
                </a:solidFill>
              </a:rPr>
              <a:t>率</a:t>
            </a:r>
            <a:r>
              <a:rPr lang="en-US" altLang="zh-CN" sz="1000" dirty="0">
                <a:solidFill>
                  <a:schemeClr val="bg1"/>
                </a:solidFill>
              </a:rPr>
              <a:t>=</a:t>
            </a:r>
          </a:p>
          <a:p>
            <a:pPr eaLnBrk="1" hangingPunct="1">
              <a:lnSpc>
                <a:spcPct val="130000"/>
              </a:lnSpc>
            </a:pPr>
            <a:r>
              <a:rPr lang="zh-CN" altLang="en-US" sz="1000" dirty="0">
                <a:solidFill>
                  <a:schemeClr val="bg1"/>
                </a:solidFill>
              </a:rPr>
              <a:t>水印正确提取长度</a:t>
            </a:r>
            <a:r>
              <a:rPr lang="en-US" altLang="zh-CN" sz="1000" dirty="0">
                <a:solidFill>
                  <a:schemeClr val="bg1"/>
                </a:solidFill>
              </a:rPr>
              <a:t>/</a:t>
            </a:r>
            <a:r>
              <a:rPr lang="zh-CN" altLang="en-US" sz="1000" dirty="0">
                <a:solidFill>
                  <a:schemeClr val="bg1"/>
                </a:solidFill>
              </a:rPr>
              <a:t>水印总长度</a:t>
            </a:r>
          </a:p>
        </p:txBody>
      </p:sp>
      <p:sp>
        <p:nvSpPr>
          <p:cNvPr id="24591" name="TextBox 3"/>
          <p:cNvSpPr txBox="1">
            <a:spLocks noChangeArrowheads="1"/>
          </p:cNvSpPr>
          <p:nvPr/>
        </p:nvSpPr>
        <p:spPr bwMode="auto">
          <a:xfrm>
            <a:off x="5303386" y="1970088"/>
            <a:ext cx="12105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r>
              <a:rPr lang="zh-CN" altLang="en-US" sz="2000" dirty="0">
                <a:solidFill>
                  <a:schemeClr val="bg1"/>
                </a:solidFill>
                <a:latin typeface="微软雅黑" panose="020B0503020204020204" pitchFamily="34" charset="-122"/>
                <a:sym typeface="方正姚体" panose="02010601030101010101" pitchFamily="2" charset="-122"/>
              </a:rPr>
              <a:t>水印容量</a:t>
            </a:r>
            <a:endParaRPr lang="en-US" altLang="zh-CN" sz="2000" dirty="0">
              <a:solidFill>
                <a:schemeClr val="bg1"/>
              </a:solidFill>
              <a:latin typeface="微软雅黑" panose="020B0503020204020204" pitchFamily="34" charset="-122"/>
              <a:sym typeface="方正姚体" panose="02010601030101010101" pitchFamily="2" charset="-122"/>
            </a:endParaRPr>
          </a:p>
        </p:txBody>
      </p:sp>
      <p:sp>
        <p:nvSpPr>
          <p:cNvPr id="24592" name="TextBox 3"/>
          <p:cNvSpPr txBox="1">
            <a:spLocks noChangeArrowheads="1"/>
          </p:cNvSpPr>
          <p:nvPr/>
        </p:nvSpPr>
        <p:spPr bwMode="auto">
          <a:xfrm>
            <a:off x="7301700" y="1970088"/>
            <a:ext cx="95410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r>
              <a:rPr lang="zh-CN" altLang="en-US" sz="2000" dirty="0">
                <a:solidFill>
                  <a:schemeClr val="bg1"/>
                </a:solidFill>
                <a:latin typeface="微软雅黑" panose="020B0503020204020204" pitchFamily="34" charset="-122"/>
                <a:sym typeface="方正姚体" panose="02010601030101010101" pitchFamily="2" charset="-122"/>
              </a:rPr>
              <a:t>鲁棒性</a:t>
            </a:r>
            <a:endParaRPr lang="en-US" altLang="zh-CN" sz="2000" dirty="0">
              <a:solidFill>
                <a:schemeClr val="bg1"/>
              </a:solidFill>
              <a:latin typeface="微软雅黑" panose="020B0503020204020204" pitchFamily="34" charset="-122"/>
              <a:sym typeface="方正姚体" panose="02010601030101010101" pitchFamily="2" charset="-122"/>
            </a:endParaRPr>
          </a:p>
        </p:txBody>
      </p:sp>
    </p:spTree>
    <p:custDataLst>
      <p:tags r:id="rId1"/>
    </p:custDataLst>
    <p:extLst>
      <p:ext uri="{BB962C8B-B14F-4D97-AF65-F5344CB8AC3E}">
        <p14:creationId xmlns:p14="http://schemas.microsoft.com/office/powerpoint/2010/main" val="1759804172"/>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4581" name="矩形 4"/>
          <p:cNvSpPr>
            <a:spLocks noChangeArrowheads="1"/>
          </p:cNvSpPr>
          <p:nvPr/>
        </p:nvSpPr>
        <p:spPr bwMode="auto">
          <a:xfrm>
            <a:off x="425450" y="44450"/>
            <a:ext cx="22479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lnSpc>
                <a:spcPct val="130000"/>
              </a:lnSpc>
            </a:pPr>
            <a:r>
              <a:rPr lang="en-US" altLang="zh-CN" sz="2800">
                <a:solidFill>
                  <a:srgbClr val="FFFFFF"/>
                </a:solidFill>
                <a:latin typeface="微软雅黑" panose="020B0503020204020204" pitchFamily="34" charset="-122"/>
                <a:sym typeface="黑体" panose="02010609060101010101" pitchFamily="49" charset="-122"/>
              </a:rPr>
              <a:t>PART</a:t>
            </a:r>
            <a:r>
              <a:rPr lang="zh-CN" altLang="en-US" sz="2800">
                <a:solidFill>
                  <a:srgbClr val="FFFFFF"/>
                </a:solidFill>
                <a:latin typeface="微软雅黑" panose="020B0503020204020204" pitchFamily="34" charset="-122"/>
                <a:sym typeface="黑体" panose="02010609060101010101" pitchFamily="49" charset="-122"/>
              </a:rPr>
              <a:t> </a:t>
            </a:r>
            <a:r>
              <a:rPr lang="en-US" altLang="zh-CN" sz="2800">
                <a:solidFill>
                  <a:srgbClr val="FFFFFF"/>
                </a:solidFill>
                <a:latin typeface="微软雅黑" panose="020B0503020204020204" pitchFamily="34" charset="-122"/>
                <a:sym typeface="黑体" panose="02010609060101010101" pitchFamily="49" charset="-122"/>
              </a:rPr>
              <a:t>1</a:t>
            </a:r>
            <a:endParaRPr lang="en-US" altLang="zh-CN" sz="2800">
              <a:solidFill>
                <a:srgbClr val="FFFFFF"/>
              </a:solidFill>
              <a:latin typeface="微软雅黑" panose="020B0503020204020204" pitchFamily="34" charset="-122"/>
            </a:endParaRPr>
          </a:p>
        </p:txBody>
      </p:sp>
      <p:sp>
        <p:nvSpPr>
          <p:cNvPr id="24582" name="文本框 18"/>
          <p:cNvSpPr txBox="1">
            <a:spLocks noChangeArrowheads="1"/>
          </p:cNvSpPr>
          <p:nvPr/>
        </p:nvSpPr>
        <p:spPr bwMode="auto">
          <a:xfrm>
            <a:off x="2673350" y="71438"/>
            <a:ext cx="2698750" cy="598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eaLnBrk="1" hangingPunct="1">
              <a:lnSpc>
                <a:spcPct val="130000"/>
              </a:lnSpc>
            </a:pPr>
            <a:r>
              <a:rPr lang="zh-CN" altLang="en-US" sz="2800">
                <a:solidFill>
                  <a:srgbClr val="FFFFFF"/>
                </a:solidFill>
                <a:latin typeface="微软雅黑" panose="020B0503020204020204" pitchFamily="34" charset="-122"/>
                <a:sym typeface="黑体" panose="02010609060101010101" pitchFamily="49" charset="-122"/>
              </a:rPr>
              <a:t>请输入你的标题</a:t>
            </a:r>
            <a:endParaRPr lang="zh-CN" altLang="en-US" sz="2800">
              <a:latin typeface="微软雅黑" panose="020B0503020204020204" pitchFamily="34" charset="-122"/>
            </a:endParaRPr>
          </a:p>
        </p:txBody>
      </p:sp>
      <p:sp>
        <p:nvSpPr>
          <p:cNvPr id="20" name="矩形 19"/>
          <p:cNvSpPr/>
          <p:nvPr/>
        </p:nvSpPr>
        <p:spPr>
          <a:xfrm>
            <a:off x="2547938" y="0"/>
            <a:ext cx="4684712" cy="774700"/>
          </a:xfrm>
          <a:prstGeom prst="rect">
            <a:avLst/>
          </a:prstGeom>
          <a:solidFill>
            <a:srgbClr val="40404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defRPr/>
            </a:pPr>
            <a:endParaRPr kumimoji="1" lang="zh-CN" altLang="en-US" noProof="1">
              <a:latin typeface="微软雅黑" panose="020B0503020204020204" pitchFamily="34" charset="-122"/>
              <a:cs typeface="微软雅黑" panose="020B0503020204020204" pitchFamily="34" charset="-122"/>
            </a:endParaRPr>
          </a:p>
        </p:txBody>
      </p:sp>
      <p:grpSp>
        <p:nvGrpSpPr>
          <p:cNvPr id="21" name="组 7"/>
          <p:cNvGrpSpPr/>
          <p:nvPr/>
        </p:nvGrpSpPr>
        <p:grpSpPr>
          <a:xfrm>
            <a:off x="424815" y="0"/>
            <a:ext cx="2248535" cy="773430"/>
            <a:chOff x="782065" y="0"/>
            <a:chExt cx="2248535" cy="1343608"/>
          </a:xfrm>
          <a:solidFill>
            <a:srgbClr val="F5E168"/>
          </a:solidFill>
        </p:grpSpPr>
        <p:sp>
          <p:nvSpPr>
            <p:cNvPr id="22" name="矩形 21"/>
            <p:cNvSpPr/>
            <p:nvPr/>
          </p:nvSpPr>
          <p:spPr>
            <a:xfrm>
              <a:off x="787145" y="0"/>
              <a:ext cx="2120044" cy="1343608"/>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defRPr/>
              </a:pPr>
              <a:endParaRPr kumimoji="1" lang="zh-CN" altLang="en-US" noProof="1">
                <a:latin typeface="微软雅黑" panose="020B0503020204020204" pitchFamily="34" charset="-122"/>
                <a:cs typeface="微软雅黑" panose="020B0503020204020204" pitchFamily="34" charset="-122"/>
              </a:endParaRPr>
            </a:p>
          </p:txBody>
        </p:sp>
        <p:sp>
          <p:nvSpPr>
            <p:cNvPr id="23" name="矩形 22"/>
            <p:cNvSpPr/>
            <p:nvPr/>
          </p:nvSpPr>
          <p:spPr>
            <a:xfrm>
              <a:off x="782065" y="71755"/>
              <a:ext cx="2248535" cy="1121880"/>
            </a:xfrm>
            <a:prstGeom prst="rect">
              <a:avLst/>
            </a:prstGeom>
            <a:noFill/>
            <a:extLst>
              <a:ext uri="{909E8E84-426E-40DD-AFC4-6F175D3DCCD1}">
                <a14:hiddenFill xmlns:a14="http://schemas.microsoft.com/office/drawing/2010/main">
                  <a:grpFill/>
                </a14:hiddenFill>
              </a:ext>
            </a:extLst>
          </p:spPr>
          <p:txBody>
            <a:bodyPr>
              <a:spAutoFit/>
            </a:bodyPr>
            <a:lstStyle/>
            <a:p>
              <a:pPr algn="ctr" eaLnBrk="1" fontAlgn="auto" hangingPunct="1">
                <a:lnSpc>
                  <a:spcPct val="130000"/>
                </a:lnSpc>
                <a:defRPr/>
              </a:pPr>
              <a:r>
                <a:rPr kumimoji="1" lang="en-US" altLang="zh-CN" sz="2800" noProof="1">
                  <a:solidFill>
                    <a:srgbClr val="FFFFFF"/>
                  </a:solidFill>
                  <a:latin typeface="微软雅黑" panose="020B0503020204020204" pitchFamily="34" charset="-122"/>
                  <a:cs typeface="微软雅黑" panose="020B0503020204020204" pitchFamily="34" charset="-122"/>
                  <a:sym typeface="+mn-ea"/>
                </a:rPr>
                <a:t>PART</a:t>
              </a:r>
              <a:r>
                <a:rPr kumimoji="1" lang="zh-CN" altLang="en-US" sz="2800" noProof="1">
                  <a:solidFill>
                    <a:srgbClr val="FFFFFF"/>
                  </a:solidFill>
                  <a:latin typeface="微软雅黑" panose="020B0503020204020204" pitchFamily="34" charset="-122"/>
                  <a:cs typeface="微软雅黑" panose="020B0503020204020204" pitchFamily="34" charset="-122"/>
                  <a:sym typeface="+mn-ea"/>
                </a:rPr>
                <a:t> </a:t>
              </a:r>
              <a:r>
                <a:rPr kumimoji="1" lang="en-US" altLang="zh-CN" sz="2800" noProof="1">
                  <a:solidFill>
                    <a:srgbClr val="FFFFFF"/>
                  </a:solidFill>
                  <a:latin typeface="微软雅黑" panose="020B0503020204020204" pitchFamily="34" charset="-122"/>
                  <a:cs typeface="微软雅黑" panose="020B0503020204020204" pitchFamily="34" charset="-122"/>
                  <a:sym typeface="+mn-ea"/>
                </a:rPr>
                <a:t>2</a:t>
              </a:r>
              <a:endParaRPr kumimoji="1" lang="en-US" altLang="zh-CN" sz="2800" noProof="1">
                <a:solidFill>
                  <a:srgbClr val="FFFFFF"/>
                </a:solidFill>
                <a:latin typeface="微软雅黑" panose="020B0503020204020204" pitchFamily="34" charset="-122"/>
                <a:cs typeface="微软雅黑" panose="020B0503020204020204" pitchFamily="34" charset="-122"/>
              </a:endParaRPr>
            </a:p>
          </p:txBody>
        </p:sp>
      </p:grpSp>
      <p:sp>
        <p:nvSpPr>
          <p:cNvPr id="24585" name="文本框 23"/>
          <p:cNvSpPr txBox="1">
            <a:spLocks noChangeArrowheads="1"/>
          </p:cNvSpPr>
          <p:nvPr/>
        </p:nvSpPr>
        <p:spPr bwMode="auto">
          <a:xfrm>
            <a:off x="2584450" y="71438"/>
            <a:ext cx="4493538" cy="6524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lvl="0" eaLnBrk="1" hangingPunct="1">
              <a:lnSpc>
                <a:spcPct val="130000"/>
              </a:lnSpc>
            </a:pPr>
            <a:r>
              <a:rPr lang="zh-CN" altLang="en-US" sz="2800" dirty="0">
                <a:solidFill>
                  <a:srgbClr val="FFFFFF"/>
                </a:solidFill>
                <a:latin typeface="微软雅黑" panose="020B0503020204020204" pitchFamily="34" charset="-122"/>
                <a:sym typeface="黑体" panose="02010609060101010101" pitchFamily="49" charset="-122"/>
              </a:rPr>
              <a:t>改进的抗打印扫描水印算法</a:t>
            </a:r>
            <a:endParaRPr lang="zh-CN" altLang="en-US" sz="2800" dirty="0">
              <a:latin typeface="微软雅黑" panose="020B0503020204020204" pitchFamily="34" charset="-122"/>
            </a:endParaRPr>
          </a:p>
        </p:txBody>
      </p:sp>
      <p:sp>
        <p:nvSpPr>
          <p:cNvPr id="24591" name="TextBox 3"/>
          <p:cNvSpPr txBox="1">
            <a:spLocks noChangeArrowheads="1"/>
          </p:cNvSpPr>
          <p:nvPr/>
        </p:nvSpPr>
        <p:spPr bwMode="auto">
          <a:xfrm>
            <a:off x="4820920" y="2425821"/>
            <a:ext cx="12105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r>
              <a:rPr lang="zh-CN" altLang="en-US" sz="2000" dirty="0">
                <a:solidFill>
                  <a:schemeClr val="bg1"/>
                </a:solidFill>
                <a:latin typeface="微软雅黑" panose="020B0503020204020204" pitchFamily="34" charset="-122"/>
                <a:sym typeface="方正姚体" panose="02010601030101010101" pitchFamily="2" charset="-122"/>
              </a:rPr>
              <a:t>水印容量</a:t>
            </a:r>
            <a:endParaRPr lang="en-US" altLang="zh-CN" sz="2000" dirty="0">
              <a:solidFill>
                <a:schemeClr val="bg1"/>
              </a:solidFill>
              <a:latin typeface="微软雅黑" panose="020B0503020204020204" pitchFamily="34" charset="-122"/>
              <a:sym typeface="方正姚体" panose="02010601030101010101" pitchFamily="2" charset="-122"/>
            </a:endParaRPr>
          </a:p>
        </p:txBody>
      </p:sp>
      <p:graphicFrame>
        <p:nvGraphicFramePr>
          <p:cNvPr id="5" name="图表 4"/>
          <p:cNvGraphicFramePr/>
          <p:nvPr>
            <p:extLst>
              <p:ext uri="{D42A27DB-BD31-4B8C-83A1-F6EECF244321}">
                <p14:modId xmlns:p14="http://schemas.microsoft.com/office/powerpoint/2010/main" val="656363662"/>
              </p:ext>
            </p:extLst>
          </p:nvPr>
        </p:nvGraphicFramePr>
        <p:xfrm>
          <a:off x="1524000" y="539750"/>
          <a:ext cx="6096000" cy="40640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33" name="图片 32"/>
          <p:cNvPicPr/>
          <p:nvPr/>
        </p:nvPicPr>
        <p:blipFill>
          <a:blip r:embed="rId9"/>
          <a:stretch>
            <a:fillRect/>
          </a:stretch>
        </p:blipFill>
        <p:spPr>
          <a:xfrm>
            <a:off x="4022725" y="912495"/>
            <a:ext cx="4679950" cy="632460"/>
          </a:xfrm>
          <a:prstGeom prst="rect">
            <a:avLst/>
          </a:prstGeom>
        </p:spPr>
      </p:pic>
      <p:pic>
        <p:nvPicPr>
          <p:cNvPr id="34" name="图片 33"/>
          <p:cNvPicPr/>
          <p:nvPr/>
        </p:nvPicPr>
        <p:blipFill>
          <a:blip r:embed="rId10"/>
          <a:stretch>
            <a:fillRect/>
          </a:stretch>
        </p:blipFill>
        <p:spPr>
          <a:xfrm>
            <a:off x="210344" y="2597481"/>
            <a:ext cx="4679950" cy="579120"/>
          </a:xfrm>
          <a:prstGeom prst="rect">
            <a:avLst/>
          </a:prstGeom>
        </p:spPr>
      </p:pic>
      <p:pic>
        <p:nvPicPr>
          <p:cNvPr id="35" name="图片 34"/>
          <p:cNvPicPr/>
          <p:nvPr/>
        </p:nvPicPr>
        <p:blipFill>
          <a:blip r:embed="rId11"/>
          <a:stretch>
            <a:fillRect/>
          </a:stretch>
        </p:blipFill>
        <p:spPr>
          <a:xfrm>
            <a:off x="1549876" y="3878457"/>
            <a:ext cx="4679950" cy="641985"/>
          </a:xfrm>
          <a:prstGeom prst="rect">
            <a:avLst/>
          </a:prstGeom>
        </p:spPr>
      </p:pic>
      <p:pic>
        <p:nvPicPr>
          <p:cNvPr id="42" name="图片 41"/>
          <p:cNvPicPr/>
          <p:nvPr/>
        </p:nvPicPr>
        <p:blipFill>
          <a:blip r:embed="rId12">
            <a:extLst>
              <a:ext uri="{28A0092B-C50C-407E-A947-70E740481C1C}">
                <a14:useLocalDpi xmlns:a14="http://schemas.microsoft.com/office/drawing/2010/main" val="0"/>
              </a:ext>
            </a:extLst>
          </a:blip>
          <a:stretch>
            <a:fillRect/>
          </a:stretch>
        </p:blipFill>
        <p:spPr>
          <a:xfrm>
            <a:off x="865165" y="1275866"/>
            <a:ext cx="5860534" cy="2947670"/>
          </a:xfrm>
          <a:prstGeom prst="rect">
            <a:avLst/>
          </a:prstGeom>
        </p:spPr>
      </p:pic>
      <p:sp>
        <p:nvSpPr>
          <p:cNvPr id="43" name="文本框 229"/>
          <p:cNvSpPr/>
          <p:nvPr/>
        </p:nvSpPr>
        <p:spPr>
          <a:xfrm>
            <a:off x="6869430" y="2198022"/>
            <a:ext cx="2202815" cy="1384995"/>
          </a:xfrm>
          <a:prstGeom prst="rect">
            <a:avLst/>
          </a:prstGeom>
          <a:noFill/>
          <a:ln w="9525">
            <a:noFill/>
          </a:ln>
        </p:spPr>
        <p:txBody>
          <a:bodyPr wrap="squar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sym typeface="Calibri" panose="020F0502020204030204" pitchFamily="3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indent="0" eaLnBrk="1" hangingPunct="1">
              <a:lnSpc>
                <a:spcPct val="150000"/>
              </a:lnSpc>
              <a:spcBef>
                <a:spcPct val="0"/>
              </a:spcBef>
              <a:buFont typeface="Arial" panose="020B0604020202020204" pitchFamily="34" charset="0"/>
              <a:buNone/>
              <a:defRPr/>
            </a:pPr>
            <a:r>
              <a:rPr lang="zh-CN" altLang="en-US" sz="2000" noProof="1">
                <a:solidFill>
                  <a:srgbClr val="000000"/>
                </a:solidFill>
                <a:latin typeface="微软雅黑" panose="020B0503020204020204" pitchFamily="34" charset="-122"/>
                <a:cs typeface="微软雅黑" panose="020B0503020204020204" pitchFamily="34" charset="-122"/>
                <a:sym typeface="方正姚体" panose="02010601030101010101" pitchFamily="2" charset="-122"/>
              </a:rPr>
              <a:t>水印评价标准</a:t>
            </a:r>
            <a:endParaRPr lang="en-US" altLang="zh-CN" sz="2000" noProof="1">
              <a:solidFill>
                <a:srgbClr val="000000"/>
              </a:solidFill>
              <a:latin typeface="微软雅黑" panose="020B0503020204020204" pitchFamily="34" charset="-122"/>
              <a:cs typeface="微软雅黑" panose="020B0503020204020204" pitchFamily="34" charset="-122"/>
              <a:sym typeface="方正姚体" panose="02010601030101010101" pitchFamily="2" charset="-122"/>
            </a:endParaRPr>
          </a:p>
          <a:p>
            <a:pPr marL="0" indent="0" eaLnBrk="1" hangingPunct="1">
              <a:lnSpc>
                <a:spcPct val="150000"/>
              </a:lnSpc>
              <a:spcBef>
                <a:spcPct val="0"/>
              </a:spcBef>
              <a:buFont typeface="Arial" panose="020B0604020202020204" pitchFamily="34" charset="0"/>
              <a:buNone/>
              <a:defRPr/>
            </a:pPr>
            <a:r>
              <a:rPr lang="zh-CN" altLang="en-US" sz="2000" noProof="1">
                <a:solidFill>
                  <a:srgbClr val="000000"/>
                </a:solidFill>
                <a:latin typeface="微软雅黑" panose="020B0503020204020204" pitchFamily="34" charset="-122"/>
                <a:cs typeface="微软雅黑" panose="020B0503020204020204" pitchFamily="34" charset="-122"/>
                <a:sym typeface="方正姚体" panose="02010601030101010101" pitchFamily="2" charset="-122"/>
              </a:rPr>
              <a:t>不可见性</a:t>
            </a:r>
            <a:endParaRPr lang="en-US" altLang="zh-CN" sz="2000" noProof="1">
              <a:solidFill>
                <a:srgbClr val="000000"/>
              </a:solidFill>
              <a:latin typeface="微软雅黑" panose="020B0503020204020204" pitchFamily="34" charset="-122"/>
              <a:cs typeface="微软雅黑" panose="020B0503020204020204" pitchFamily="34" charset="-122"/>
              <a:sym typeface="方正姚体" panose="02010601030101010101" pitchFamily="2" charset="-122"/>
            </a:endParaRPr>
          </a:p>
          <a:p>
            <a:pPr marL="0" indent="0" eaLnBrk="1" hangingPunct="1">
              <a:lnSpc>
                <a:spcPct val="200000"/>
              </a:lnSpc>
              <a:spcBef>
                <a:spcPct val="0"/>
              </a:spcBef>
              <a:buFont typeface="Arial" panose="020B0604020202020204" pitchFamily="34" charset="0"/>
              <a:buNone/>
              <a:defRPr/>
            </a:pPr>
            <a:endParaRPr lang="en-US" altLang="zh-CN" sz="1200" noProof="1">
              <a:solidFill>
                <a:srgbClr val="404040"/>
              </a:solidFill>
              <a:latin typeface="微软雅黑" panose="020B0503020204020204" pitchFamily="34" charset="-122"/>
              <a:cs typeface="微软雅黑" panose="020B0503020204020204" pitchFamily="34" charset="-122"/>
              <a:sym typeface="方正姚体" panose="02010601030101010101" pitchFamily="2" charset="-122"/>
            </a:endParaRPr>
          </a:p>
        </p:txBody>
      </p:sp>
      <p:grpSp>
        <p:nvGrpSpPr>
          <p:cNvPr id="44" name="组 7"/>
          <p:cNvGrpSpPr/>
          <p:nvPr/>
        </p:nvGrpSpPr>
        <p:grpSpPr>
          <a:xfrm>
            <a:off x="6836410" y="2145030"/>
            <a:ext cx="2248535" cy="116840"/>
            <a:chOff x="782065" y="0"/>
            <a:chExt cx="2248535" cy="1343608"/>
          </a:xfrm>
          <a:solidFill>
            <a:srgbClr val="F5E168"/>
          </a:solidFill>
        </p:grpSpPr>
        <p:sp>
          <p:nvSpPr>
            <p:cNvPr id="45" name="矩形 44"/>
            <p:cNvSpPr/>
            <p:nvPr/>
          </p:nvSpPr>
          <p:spPr>
            <a:xfrm>
              <a:off x="787145" y="0"/>
              <a:ext cx="2120044" cy="1343608"/>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defRPr/>
              </a:pPr>
              <a:endParaRPr kumimoji="1" lang="zh-CN" altLang="en-US" noProof="1">
                <a:latin typeface="微软雅黑" panose="020B0503020204020204" pitchFamily="34" charset="-122"/>
                <a:cs typeface="微软雅黑" panose="020B0503020204020204" pitchFamily="34" charset="-122"/>
              </a:endParaRPr>
            </a:p>
          </p:txBody>
        </p:sp>
        <p:sp>
          <p:nvSpPr>
            <p:cNvPr id="46" name="矩形 45"/>
            <p:cNvSpPr/>
            <p:nvPr/>
          </p:nvSpPr>
          <p:spPr>
            <a:xfrm>
              <a:off x="782065" y="71755"/>
              <a:ext cx="2248535" cy="1121880"/>
            </a:xfrm>
            <a:prstGeom prst="rect">
              <a:avLst/>
            </a:prstGeom>
            <a:noFill/>
            <a:extLst>
              <a:ext uri="{909E8E84-426E-40DD-AFC4-6F175D3DCCD1}">
                <a14:hiddenFill xmlns:a14="http://schemas.microsoft.com/office/drawing/2010/main">
                  <a:grpFill/>
                </a14:hiddenFill>
              </a:ext>
            </a:extLst>
          </p:spPr>
          <p:txBody>
            <a:bodyPr>
              <a:spAutoFit/>
            </a:bodyPr>
            <a:lstStyle/>
            <a:p>
              <a:pPr algn="ctr" eaLnBrk="1" fontAlgn="auto" hangingPunct="1">
                <a:lnSpc>
                  <a:spcPct val="130000"/>
                </a:lnSpc>
                <a:defRPr/>
              </a:pPr>
              <a:endParaRPr kumimoji="1" lang="en-US" altLang="zh-CN" sz="2800" noProof="1">
                <a:solidFill>
                  <a:srgbClr val="FFFFFF"/>
                </a:solidFill>
                <a:latin typeface="微软雅黑" panose="020B0503020204020204" pitchFamily="34" charset="-122"/>
                <a:cs typeface="微软雅黑" panose="020B0503020204020204" pitchFamily="34" charset="-122"/>
              </a:endParaRPr>
            </a:p>
          </p:txBody>
        </p:sp>
      </p:grpSp>
      <p:sp>
        <p:nvSpPr>
          <p:cNvPr id="47" name="文本框 229"/>
          <p:cNvSpPr/>
          <p:nvPr/>
        </p:nvSpPr>
        <p:spPr>
          <a:xfrm>
            <a:off x="6869430" y="2198022"/>
            <a:ext cx="2202815" cy="1384995"/>
          </a:xfrm>
          <a:prstGeom prst="rect">
            <a:avLst/>
          </a:prstGeom>
          <a:noFill/>
          <a:ln w="9525">
            <a:noFill/>
          </a:ln>
        </p:spPr>
        <p:txBody>
          <a:bodyPr wrap="squar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sym typeface="Calibri" panose="020F0502020204030204" pitchFamily="3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indent="0" eaLnBrk="1" hangingPunct="1">
              <a:lnSpc>
                <a:spcPct val="150000"/>
              </a:lnSpc>
              <a:spcBef>
                <a:spcPct val="0"/>
              </a:spcBef>
              <a:buFont typeface="Arial" panose="020B0604020202020204" pitchFamily="34" charset="0"/>
              <a:buNone/>
              <a:defRPr/>
            </a:pPr>
            <a:r>
              <a:rPr lang="zh-CN" altLang="en-US" sz="2000" noProof="1">
                <a:solidFill>
                  <a:srgbClr val="000000"/>
                </a:solidFill>
                <a:latin typeface="微软雅黑" panose="020B0503020204020204" pitchFamily="34" charset="-122"/>
                <a:cs typeface="微软雅黑" panose="020B0503020204020204" pitchFamily="34" charset="-122"/>
                <a:sym typeface="方正姚体" panose="02010601030101010101" pitchFamily="2" charset="-122"/>
              </a:rPr>
              <a:t>水印评价标准</a:t>
            </a:r>
            <a:endParaRPr lang="en-US" altLang="zh-CN" sz="2000" noProof="1">
              <a:solidFill>
                <a:srgbClr val="000000"/>
              </a:solidFill>
              <a:latin typeface="微软雅黑" panose="020B0503020204020204" pitchFamily="34" charset="-122"/>
              <a:cs typeface="微软雅黑" panose="020B0503020204020204" pitchFamily="34" charset="-122"/>
              <a:sym typeface="方正姚体" panose="02010601030101010101" pitchFamily="2" charset="-122"/>
            </a:endParaRPr>
          </a:p>
          <a:p>
            <a:pPr marL="0" indent="0" eaLnBrk="1" hangingPunct="1">
              <a:lnSpc>
                <a:spcPct val="150000"/>
              </a:lnSpc>
              <a:spcBef>
                <a:spcPct val="0"/>
              </a:spcBef>
              <a:buFont typeface="Arial" panose="020B0604020202020204" pitchFamily="34" charset="0"/>
              <a:buNone/>
              <a:defRPr/>
            </a:pPr>
            <a:r>
              <a:rPr lang="zh-CN" altLang="en-US" sz="2000" noProof="1">
                <a:solidFill>
                  <a:srgbClr val="000000"/>
                </a:solidFill>
                <a:latin typeface="微软雅黑" panose="020B0503020204020204" pitchFamily="34" charset="-122"/>
                <a:cs typeface="微软雅黑" panose="020B0503020204020204" pitchFamily="34" charset="-122"/>
                <a:sym typeface="方正姚体" panose="02010601030101010101" pitchFamily="2" charset="-122"/>
              </a:rPr>
              <a:t>水印容量</a:t>
            </a:r>
            <a:endParaRPr lang="en-US" altLang="zh-CN" sz="2000" noProof="1">
              <a:solidFill>
                <a:srgbClr val="000000"/>
              </a:solidFill>
              <a:latin typeface="微软雅黑" panose="020B0503020204020204" pitchFamily="34" charset="-122"/>
              <a:cs typeface="微软雅黑" panose="020B0503020204020204" pitchFamily="34" charset="-122"/>
              <a:sym typeface="方正姚体" panose="02010601030101010101" pitchFamily="2" charset="-122"/>
            </a:endParaRPr>
          </a:p>
          <a:p>
            <a:pPr marL="0" indent="0" eaLnBrk="1" hangingPunct="1">
              <a:lnSpc>
                <a:spcPct val="200000"/>
              </a:lnSpc>
              <a:spcBef>
                <a:spcPct val="0"/>
              </a:spcBef>
              <a:buFont typeface="Arial" panose="020B0604020202020204" pitchFamily="34" charset="0"/>
              <a:buNone/>
              <a:defRPr/>
            </a:pPr>
            <a:endParaRPr lang="en-US" altLang="zh-CN" sz="1200" noProof="1">
              <a:solidFill>
                <a:srgbClr val="404040"/>
              </a:solidFill>
              <a:latin typeface="微软雅黑" panose="020B0503020204020204" pitchFamily="34" charset="-122"/>
              <a:cs typeface="微软雅黑" panose="020B0503020204020204" pitchFamily="34" charset="-122"/>
              <a:sym typeface="方正姚体" panose="02010601030101010101" pitchFamily="2" charset="-122"/>
            </a:endParaRPr>
          </a:p>
        </p:txBody>
      </p:sp>
    </p:spTree>
    <p:custDataLst>
      <p:tags r:id="rId1"/>
    </p:custData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subTnLst>
                                    <p:set>
                                      <p:cBhvr override="childStyle">
                                        <p:cTn dur="1" fill="hold" display="0" masterRel="nextClick" afterEffect="1"/>
                                        <p:tgtEl>
                                          <p:spTgt spid="5"/>
                                        </p:tgtEl>
                                        <p:attrNameLst>
                                          <p:attrName>style.visibility</p:attrName>
                                        </p:attrNameLst>
                                      </p:cBhvr>
                                      <p:to>
                                        <p:strVal val="hidden"/>
                                      </p:to>
                                    </p:set>
                                  </p:subTnLst>
                                </p:cTn>
                              </p:par>
                              <p:par>
                                <p:cTn id="9" presetID="2" presetClass="entr" presetSubtype="4" fill="hold" nodeType="withEffect">
                                  <p:stCondLst>
                                    <p:cond delay="0"/>
                                  </p:stCondLst>
                                  <p:childTnLst>
                                    <p:set>
                                      <p:cBhvr>
                                        <p:cTn id="10" dur="1" fill="hold">
                                          <p:stCondLst>
                                            <p:cond delay="0"/>
                                          </p:stCondLst>
                                        </p:cTn>
                                        <p:tgtEl>
                                          <p:spTgt spid="33"/>
                                        </p:tgtEl>
                                        <p:attrNameLst>
                                          <p:attrName>style.visibility</p:attrName>
                                        </p:attrNameLst>
                                      </p:cBhvr>
                                      <p:to>
                                        <p:strVal val="visible"/>
                                      </p:to>
                                    </p:set>
                                    <p:anim calcmode="lin" valueType="num">
                                      <p:cBhvr additive="base">
                                        <p:cTn id="11" dur="500" fill="hold"/>
                                        <p:tgtEl>
                                          <p:spTgt spid="33"/>
                                        </p:tgtEl>
                                        <p:attrNameLst>
                                          <p:attrName>ppt_x</p:attrName>
                                        </p:attrNameLst>
                                      </p:cBhvr>
                                      <p:tavLst>
                                        <p:tav tm="0">
                                          <p:val>
                                            <p:strVal val="#ppt_x"/>
                                          </p:val>
                                        </p:tav>
                                        <p:tav tm="100000">
                                          <p:val>
                                            <p:strVal val="#ppt_x"/>
                                          </p:val>
                                        </p:tav>
                                      </p:tavLst>
                                    </p:anim>
                                    <p:anim calcmode="lin" valueType="num">
                                      <p:cBhvr additive="base">
                                        <p:cTn id="12" dur="500" fill="hold"/>
                                        <p:tgtEl>
                                          <p:spTgt spid="33"/>
                                        </p:tgtEl>
                                        <p:attrNameLst>
                                          <p:attrName>ppt_y</p:attrName>
                                        </p:attrNameLst>
                                      </p:cBhvr>
                                      <p:tavLst>
                                        <p:tav tm="0">
                                          <p:val>
                                            <p:strVal val="1+#ppt_h/2"/>
                                          </p:val>
                                        </p:tav>
                                        <p:tav tm="100000">
                                          <p:val>
                                            <p:strVal val="#ppt_y"/>
                                          </p:val>
                                        </p:tav>
                                      </p:tavLst>
                                    </p:anim>
                                  </p:childTnLst>
                                  <p:subTnLst>
                                    <p:set>
                                      <p:cBhvr override="childStyle">
                                        <p:cTn dur="1" fill="hold" display="0" masterRel="nextClick" afterEffect="1"/>
                                        <p:tgtEl>
                                          <p:spTgt spid="33"/>
                                        </p:tgtEl>
                                        <p:attrNameLst>
                                          <p:attrName>style.visibility</p:attrName>
                                        </p:attrNameLst>
                                      </p:cBhvr>
                                      <p:to>
                                        <p:strVal val="hidden"/>
                                      </p:to>
                                    </p:set>
                                  </p:subTnLst>
                                </p:cTn>
                              </p:par>
                              <p:par>
                                <p:cTn id="13" presetID="2" presetClass="entr" presetSubtype="4" fill="hold" nodeType="withEffect">
                                  <p:stCondLst>
                                    <p:cond delay="0"/>
                                  </p:stCondLst>
                                  <p:childTnLst>
                                    <p:set>
                                      <p:cBhvr>
                                        <p:cTn id="14" dur="1" fill="hold">
                                          <p:stCondLst>
                                            <p:cond delay="0"/>
                                          </p:stCondLst>
                                        </p:cTn>
                                        <p:tgtEl>
                                          <p:spTgt spid="34"/>
                                        </p:tgtEl>
                                        <p:attrNameLst>
                                          <p:attrName>style.visibility</p:attrName>
                                        </p:attrNameLst>
                                      </p:cBhvr>
                                      <p:to>
                                        <p:strVal val="visible"/>
                                      </p:to>
                                    </p:set>
                                    <p:anim calcmode="lin" valueType="num">
                                      <p:cBhvr additive="base">
                                        <p:cTn id="15" dur="500" fill="hold"/>
                                        <p:tgtEl>
                                          <p:spTgt spid="34"/>
                                        </p:tgtEl>
                                        <p:attrNameLst>
                                          <p:attrName>ppt_x</p:attrName>
                                        </p:attrNameLst>
                                      </p:cBhvr>
                                      <p:tavLst>
                                        <p:tav tm="0">
                                          <p:val>
                                            <p:strVal val="#ppt_x"/>
                                          </p:val>
                                        </p:tav>
                                        <p:tav tm="100000">
                                          <p:val>
                                            <p:strVal val="#ppt_x"/>
                                          </p:val>
                                        </p:tav>
                                      </p:tavLst>
                                    </p:anim>
                                    <p:anim calcmode="lin" valueType="num">
                                      <p:cBhvr additive="base">
                                        <p:cTn id="16" dur="500" fill="hold"/>
                                        <p:tgtEl>
                                          <p:spTgt spid="34"/>
                                        </p:tgtEl>
                                        <p:attrNameLst>
                                          <p:attrName>ppt_y</p:attrName>
                                        </p:attrNameLst>
                                      </p:cBhvr>
                                      <p:tavLst>
                                        <p:tav tm="0">
                                          <p:val>
                                            <p:strVal val="1+#ppt_h/2"/>
                                          </p:val>
                                        </p:tav>
                                        <p:tav tm="100000">
                                          <p:val>
                                            <p:strVal val="#ppt_y"/>
                                          </p:val>
                                        </p:tav>
                                      </p:tavLst>
                                    </p:anim>
                                  </p:childTnLst>
                                  <p:subTnLst>
                                    <p:set>
                                      <p:cBhvr override="childStyle">
                                        <p:cTn dur="1" fill="hold" display="0" masterRel="nextClick" afterEffect="1"/>
                                        <p:tgtEl>
                                          <p:spTgt spid="34"/>
                                        </p:tgtEl>
                                        <p:attrNameLst>
                                          <p:attrName>style.visibility</p:attrName>
                                        </p:attrNameLst>
                                      </p:cBhvr>
                                      <p:to>
                                        <p:strVal val="hidden"/>
                                      </p:to>
                                    </p:set>
                                  </p:subTnLst>
                                </p:cTn>
                              </p:par>
                              <p:par>
                                <p:cTn id="17" presetID="2" presetClass="entr" presetSubtype="4" fill="hold" nodeType="withEffect">
                                  <p:stCondLst>
                                    <p:cond delay="0"/>
                                  </p:stCondLst>
                                  <p:childTnLst>
                                    <p:set>
                                      <p:cBhvr>
                                        <p:cTn id="18" dur="1" fill="hold">
                                          <p:stCondLst>
                                            <p:cond delay="0"/>
                                          </p:stCondLst>
                                        </p:cTn>
                                        <p:tgtEl>
                                          <p:spTgt spid="35"/>
                                        </p:tgtEl>
                                        <p:attrNameLst>
                                          <p:attrName>style.visibility</p:attrName>
                                        </p:attrNameLst>
                                      </p:cBhvr>
                                      <p:to>
                                        <p:strVal val="visible"/>
                                      </p:to>
                                    </p:set>
                                    <p:anim calcmode="lin" valueType="num">
                                      <p:cBhvr additive="base">
                                        <p:cTn id="19" dur="500" fill="hold"/>
                                        <p:tgtEl>
                                          <p:spTgt spid="35"/>
                                        </p:tgtEl>
                                        <p:attrNameLst>
                                          <p:attrName>ppt_x</p:attrName>
                                        </p:attrNameLst>
                                      </p:cBhvr>
                                      <p:tavLst>
                                        <p:tav tm="0">
                                          <p:val>
                                            <p:strVal val="#ppt_x"/>
                                          </p:val>
                                        </p:tav>
                                        <p:tav tm="100000">
                                          <p:val>
                                            <p:strVal val="#ppt_x"/>
                                          </p:val>
                                        </p:tav>
                                      </p:tavLst>
                                    </p:anim>
                                    <p:anim calcmode="lin" valueType="num">
                                      <p:cBhvr additive="base">
                                        <p:cTn id="20" dur="500" fill="hold"/>
                                        <p:tgtEl>
                                          <p:spTgt spid="35"/>
                                        </p:tgtEl>
                                        <p:attrNameLst>
                                          <p:attrName>ppt_y</p:attrName>
                                        </p:attrNameLst>
                                      </p:cBhvr>
                                      <p:tavLst>
                                        <p:tav tm="0">
                                          <p:val>
                                            <p:strVal val="1+#ppt_h/2"/>
                                          </p:val>
                                        </p:tav>
                                        <p:tav tm="100000">
                                          <p:val>
                                            <p:strVal val="#ppt_y"/>
                                          </p:val>
                                        </p:tav>
                                      </p:tavLst>
                                    </p:anim>
                                  </p:childTnLst>
                                  <p:subTnLst>
                                    <p:set>
                                      <p:cBhvr override="childStyle">
                                        <p:cTn dur="1" fill="hold" display="0" masterRel="nextClick" afterEffect="1"/>
                                        <p:tgtEl>
                                          <p:spTgt spid="35"/>
                                        </p:tgtEl>
                                        <p:attrNameLst>
                                          <p:attrName>style.visibility</p:attrName>
                                        </p:attrNameLst>
                                      </p:cBhvr>
                                      <p:to>
                                        <p:strVal val="hidden"/>
                                      </p:to>
                                    </p:set>
                                  </p:sub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7"/>
                                        </p:tgtEl>
                                        <p:attrNameLst>
                                          <p:attrName>style.visibility</p:attrName>
                                        </p:attrNameLst>
                                      </p:cBhvr>
                                      <p:to>
                                        <p:strVal val="visible"/>
                                      </p:to>
                                    </p:set>
                                  </p:childTnLst>
                                </p:cTn>
                              </p:par>
                              <p:par>
                                <p:cTn id="25" presetID="1" presetClass="exit" presetSubtype="0" fill="hold" grpId="0" nodeType="withEffect">
                                  <p:stCondLst>
                                    <p:cond delay="0"/>
                                  </p:stCondLst>
                                  <p:childTnLst>
                                    <p:set>
                                      <p:cBhvr>
                                        <p:cTn id="26" dur="1" fill="hold">
                                          <p:stCondLst>
                                            <p:cond delay="0"/>
                                          </p:stCondLst>
                                        </p:cTn>
                                        <p:tgtEl>
                                          <p:spTgt spid="43"/>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42"/>
                                        </p:tgtEl>
                                        <p:attrNameLst>
                                          <p:attrName>style.visibility</p:attrName>
                                        </p:attrNameLst>
                                      </p:cBhvr>
                                      <p:to>
                                        <p:strVal val="visible"/>
                                      </p:to>
                                    </p:set>
                                    <p:anim calcmode="lin" valueType="num">
                                      <p:cBhvr additive="base">
                                        <p:cTn id="31" dur="500" fill="hold"/>
                                        <p:tgtEl>
                                          <p:spTgt spid="42"/>
                                        </p:tgtEl>
                                        <p:attrNameLst>
                                          <p:attrName>ppt_x</p:attrName>
                                        </p:attrNameLst>
                                      </p:cBhvr>
                                      <p:tavLst>
                                        <p:tav tm="0">
                                          <p:val>
                                            <p:strVal val="#ppt_x"/>
                                          </p:val>
                                        </p:tav>
                                        <p:tav tm="100000">
                                          <p:val>
                                            <p:strVal val="#ppt_x"/>
                                          </p:val>
                                        </p:tav>
                                      </p:tavLst>
                                    </p:anim>
                                    <p:anim calcmode="lin" valueType="num">
                                      <p:cBhvr additive="base">
                                        <p:cTn id="32" dur="500" fill="hold"/>
                                        <p:tgtEl>
                                          <p:spTgt spid="4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P spid="43" grpId="0"/>
      <p:bldP spid="47" grpId="0"/>
    </p:bldLst>
  </p:timing>
</p:sld>
</file>

<file path=ppt/slides/slide18.xml><?xml version="1.0" encoding="utf-8"?>
<p:sld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4581" name="矩形 4"/>
          <p:cNvSpPr>
            <a:spLocks noChangeArrowheads="1"/>
          </p:cNvSpPr>
          <p:nvPr/>
        </p:nvSpPr>
        <p:spPr bwMode="auto">
          <a:xfrm>
            <a:off x="425450" y="44450"/>
            <a:ext cx="22479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lnSpc>
                <a:spcPct val="130000"/>
              </a:lnSpc>
            </a:pPr>
            <a:r>
              <a:rPr lang="en-US" altLang="zh-CN" sz="2800">
                <a:solidFill>
                  <a:srgbClr val="FFFFFF"/>
                </a:solidFill>
                <a:latin typeface="微软雅黑" panose="020B0503020204020204" pitchFamily="34" charset="-122"/>
                <a:sym typeface="黑体" panose="02010609060101010101" pitchFamily="49" charset="-122"/>
              </a:rPr>
              <a:t>PART</a:t>
            </a:r>
            <a:r>
              <a:rPr lang="zh-CN" altLang="en-US" sz="2800">
                <a:solidFill>
                  <a:srgbClr val="FFFFFF"/>
                </a:solidFill>
                <a:latin typeface="微软雅黑" panose="020B0503020204020204" pitchFamily="34" charset="-122"/>
                <a:sym typeface="黑体" panose="02010609060101010101" pitchFamily="49" charset="-122"/>
              </a:rPr>
              <a:t> </a:t>
            </a:r>
            <a:r>
              <a:rPr lang="en-US" altLang="zh-CN" sz="2800">
                <a:solidFill>
                  <a:srgbClr val="FFFFFF"/>
                </a:solidFill>
                <a:latin typeface="微软雅黑" panose="020B0503020204020204" pitchFamily="34" charset="-122"/>
                <a:sym typeface="黑体" panose="02010609060101010101" pitchFamily="49" charset="-122"/>
              </a:rPr>
              <a:t>1</a:t>
            </a:r>
            <a:endParaRPr lang="en-US" altLang="zh-CN" sz="2800">
              <a:solidFill>
                <a:srgbClr val="FFFFFF"/>
              </a:solidFill>
              <a:latin typeface="微软雅黑" panose="020B0503020204020204" pitchFamily="34" charset="-122"/>
            </a:endParaRPr>
          </a:p>
        </p:txBody>
      </p:sp>
      <p:sp>
        <p:nvSpPr>
          <p:cNvPr id="24582" name="文本框 18"/>
          <p:cNvSpPr txBox="1">
            <a:spLocks noChangeArrowheads="1"/>
          </p:cNvSpPr>
          <p:nvPr/>
        </p:nvSpPr>
        <p:spPr bwMode="auto">
          <a:xfrm>
            <a:off x="2673350" y="71438"/>
            <a:ext cx="2698750" cy="598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eaLnBrk="1" hangingPunct="1">
              <a:lnSpc>
                <a:spcPct val="130000"/>
              </a:lnSpc>
            </a:pPr>
            <a:r>
              <a:rPr lang="zh-CN" altLang="en-US" sz="2800">
                <a:solidFill>
                  <a:srgbClr val="FFFFFF"/>
                </a:solidFill>
                <a:latin typeface="微软雅黑" panose="020B0503020204020204" pitchFamily="34" charset="-122"/>
                <a:sym typeface="黑体" panose="02010609060101010101" pitchFamily="49" charset="-122"/>
              </a:rPr>
              <a:t>请输入你的标题</a:t>
            </a:r>
            <a:endParaRPr lang="zh-CN" altLang="en-US" sz="2800">
              <a:latin typeface="微软雅黑" panose="020B0503020204020204" pitchFamily="34" charset="-122"/>
            </a:endParaRPr>
          </a:p>
        </p:txBody>
      </p:sp>
      <p:sp>
        <p:nvSpPr>
          <p:cNvPr id="20" name="矩形 19"/>
          <p:cNvSpPr/>
          <p:nvPr/>
        </p:nvSpPr>
        <p:spPr>
          <a:xfrm>
            <a:off x="2547938" y="0"/>
            <a:ext cx="4684712" cy="774700"/>
          </a:xfrm>
          <a:prstGeom prst="rect">
            <a:avLst/>
          </a:prstGeom>
          <a:solidFill>
            <a:srgbClr val="40404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defRPr/>
            </a:pPr>
            <a:endParaRPr kumimoji="1" lang="zh-CN" altLang="en-US" noProof="1">
              <a:latin typeface="微软雅黑" panose="020B0503020204020204" pitchFamily="34" charset="-122"/>
              <a:cs typeface="微软雅黑" panose="020B0503020204020204" pitchFamily="34" charset="-122"/>
            </a:endParaRPr>
          </a:p>
        </p:txBody>
      </p:sp>
      <p:grpSp>
        <p:nvGrpSpPr>
          <p:cNvPr id="21" name="组 7"/>
          <p:cNvGrpSpPr/>
          <p:nvPr/>
        </p:nvGrpSpPr>
        <p:grpSpPr>
          <a:xfrm>
            <a:off x="424815" y="0"/>
            <a:ext cx="2248535" cy="773430"/>
            <a:chOff x="782065" y="0"/>
            <a:chExt cx="2248535" cy="1343608"/>
          </a:xfrm>
          <a:solidFill>
            <a:srgbClr val="F5E168"/>
          </a:solidFill>
        </p:grpSpPr>
        <p:sp>
          <p:nvSpPr>
            <p:cNvPr id="22" name="矩形 21"/>
            <p:cNvSpPr/>
            <p:nvPr/>
          </p:nvSpPr>
          <p:spPr>
            <a:xfrm>
              <a:off x="787145" y="0"/>
              <a:ext cx="2120044" cy="1343608"/>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defRPr/>
              </a:pPr>
              <a:endParaRPr kumimoji="1" lang="zh-CN" altLang="en-US" noProof="1">
                <a:latin typeface="微软雅黑" panose="020B0503020204020204" pitchFamily="34" charset="-122"/>
                <a:cs typeface="微软雅黑" panose="020B0503020204020204" pitchFamily="34" charset="-122"/>
              </a:endParaRPr>
            </a:p>
          </p:txBody>
        </p:sp>
        <p:sp>
          <p:nvSpPr>
            <p:cNvPr id="23" name="矩形 22"/>
            <p:cNvSpPr/>
            <p:nvPr/>
          </p:nvSpPr>
          <p:spPr>
            <a:xfrm>
              <a:off x="782065" y="71755"/>
              <a:ext cx="2248535" cy="1121880"/>
            </a:xfrm>
            <a:prstGeom prst="rect">
              <a:avLst/>
            </a:prstGeom>
            <a:noFill/>
            <a:extLst>
              <a:ext uri="{909E8E84-426E-40DD-AFC4-6F175D3DCCD1}">
                <a14:hiddenFill xmlns:a14="http://schemas.microsoft.com/office/drawing/2010/main">
                  <a:grpFill/>
                </a14:hiddenFill>
              </a:ext>
            </a:extLst>
          </p:spPr>
          <p:txBody>
            <a:bodyPr>
              <a:spAutoFit/>
            </a:bodyPr>
            <a:lstStyle/>
            <a:p>
              <a:pPr algn="ctr" eaLnBrk="1" fontAlgn="auto" hangingPunct="1">
                <a:lnSpc>
                  <a:spcPct val="130000"/>
                </a:lnSpc>
                <a:defRPr/>
              </a:pPr>
              <a:r>
                <a:rPr kumimoji="1" lang="en-US" altLang="zh-CN" sz="2800" noProof="1">
                  <a:solidFill>
                    <a:srgbClr val="FFFFFF"/>
                  </a:solidFill>
                  <a:latin typeface="微软雅黑" panose="020B0503020204020204" pitchFamily="34" charset="-122"/>
                  <a:cs typeface="微软雅黑" panose="020B0503020204020204" pitchFamily="34" charset="-122"/>
                  <a:sym typeface="+mn-ea"/>
                </a:rPr>
                <a:t>PART</a:t>
              </a:r>
              <a:r>
                <a:rPr kumimoji="1" lang="zh-CN" altLang="en-US" sz="2800" noProof="1">
                  <a:solidFill>
                    <a:srgbClr val="FFFFFF"/>
                  </a:solidFill>
                  <a:latin typeface="微软雅黑" panose="020B0503020204020204" pitchFamily="34" charset="-122"/>
                  <a:cs typeface="微软雅黑" panose="020B0503020204020204" pitchFamily="34" charset="-122"/>
                  <a:sym typeface="+mn-ea"/>
                </a:rPr>
                <a:t> </a:t>
              </a:r>
              <a:r>
                <a:rPr kumimoji="1" lang="en-US" altLang="zh-CN" sz="2800" noProof="1">
                  <a:solidFill>
                    <a:srgbClr val="FFFFFF"/>
                  </a:solidFill>
                  <a:latin typeface="微软雅黑" panose="020B0503020204020204" pitchFamily="34" charset="-122"/>
                  <a:cs typeface="微软雅黑" panose="020B0503020204020204" pitchFamily="34" charset="-122"/>
                  <a:sym typeface="+mn-ea"/>
                </a:rPr>
                <a:t>2</a:t>
              </a:r>
              <a:endParaRPr kumimoji="1" lang="en-US" altLang="zh-CN" sz="2800" noProof="1">
                <a:solidFill>
                  <a:srgbClr val="FFFFFF"/>
                </a:solidFill>
                <a:latin typeface="微软雅黑" panose="020B0503020204020204" pitchFamily="34" charset="-122"/>
                <a:cs typeface="微软雅黑" panose="020B0503020204020204" pitchFamily="34" charset="-122"/>
              </a:endParaRPr>
            </a:p>
          </p:txBody>
        </p:sp>
      </p:grpSp>
      <p:sp>
        <p:nvSpPr>
          <p:cNvPr id="24585" name="文本框 23"/>
          <p:cNvSpPr txBox="1">
            <a:spLocks noChangeArrowheads="1"/>
          </p:cNvSpPr>
          <p:nvPr/>
        </p:nvSpPr>
        <p:spPr bwMode="auto">
          <a:xfrm>
            <a:off x="2584450" y="71438"/>
            <a:ext cx="4493538" cy="6524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lvl="0" eaLnBrk="1" hangingPunct="1">
              <a:lnSpc>
                <a:spcPct val="130000"/>
              </a:lnSpc>
            </a:pPr>
            <a:r>
              <a:rPr lang="zh-CN" altLang="en-US" sz="2800" dirty="0">
                <a:solidFill>
                  <a:srgbClr val="FFFFFF"/>
                </a:solidFill>
                <a:latin typeface="微软雅黑" panose="020B0503020204020204" pitchFamily="34" charset="-122"/>
                <a:sym typeface="黑体" panose="02010609060101010101" pitchFamily="49" charset="-122"/>
              </a:rPr>
              <a:t>改进的抗打印扫描水印算法</a:t>
            </a:r>
            <a:endParaRPr lang="zh-CN" altLang="en-US" sz="2800" dirty="0">
              <a:latin typeface="微软雅黑" panose="020B0503020204020204" pitchFamily="34" charset="-122"/>
            </a:endParaRPr>
          </a:p>
        </p:txBody>
      </p:sp>
      <p:sp>
        <p:nvSpPr>
          <p:cNvPr id="46094" name="文本框 229"/>
          <p:cNvSpPr/>
          <p:nvPr/>
        </p:nvSpPr>
        <p:spPr>
          <a:xfrm>
            <a:off x="3495675" y="804833"/>
            <a:ext cx="3182938" cy="1131079"/>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sym typeface="Calibri" panose="020F0502020204030204" pitchFamily="3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indent="0" eaLnBrk="1" hangingPunct="1">
              <a:lnSpc>
                <a:spcPct val="150000"/>
              </a:lnSpc>
              <a:spcBef>
                <a:spcPct val="0"/>
              </a:spcBef>
              <a:buFont typeface="Arial" panose="020B0604020202020204" pitchFamily="34" charset="0"/>
              <a:buNone/>
              <a:defRPr/>
            </a:pPr>
            <a:endParaRPr lang="zh-CN" altLang="en-US" sz="900" b="1" noProof="1">
              <a:solidFill>
                <a:srgbClr val="404040"/>
              </a:solidFill>
              <a:latin typeface="微软雅黑" panose="020B0503020204020204" pitchFamily="34" charset="-122"/>
              <a:cs typeface="微软雅黑" panose="020B0503020204020204" pitchFamily="34" charset="-122"/>
              <a:sym typeface="方正姚体" panose="02010601030101010101" pitchFamily="2" charset="-122"/>
            </a:endParaRPr>
          </a:p>
          <a:p>
            <a:pPr marL="0" indent="0" eaLnBrk="1" hangingPunct="1">
              <a:lnSpc>
                <a:spcPct val="150000"/>
              </a:lnSpc>
              <a:spcBef>
                <a:spcPct val="0"/>
              </a:spcBef>
              <a:buFont typeface="Arial" panose="020B0604020202020204" pitchFamily="34" charset="0"/>
              <a:buNone/>
              <a:defRPr/>
            </a:pPr>
            <a:r>
              <a:rPr lang="zh-CN" altLang="en-US" sz="2000" noProof="1">
                <a:solidFill>
                  <a:srgbClr val="000000"/>
                </a:solidFill>
                <a:latin typeface="微软雅黑" panose="020B0503020204020204" pitchFamily="34" charset="-122"/>
                <a:cs typeface="微软雅黑" panose="020B0503020204020204" pitchFamily="34" charset="-122"/>
                <a:sym typeface="方正姚体" panose="02010601030101010101" pitchFamily="2" charset="-122"/>
              </a:rPr>
              <a:t>水印评价标准</a:t>
            </a:r>
            <a:r>
              <a:rPr lang="en-US" altLang="zh-CN" sz="2000" noProof="1">
                <a:solidFill>
                  <a:srgbClr val="000000"/>
                </a:solidFill>
                <a:latin typeface="微软雅黑" panose="020B0503020204020204" pitchFamily="34" charset="-122"/>
                <a:cs typeface="微软雅黑" panose="020B0503020204020204" pitchFamily="34" charset="-122"/>
                <a:sym typeface="方正姚体" panose="02010601030101010101" pitchFamily="2" charset="-122"/>
              </a:rPr>
              <a:t>——</a:t>
            </a:r>
            <a:r>
              <a:rPr lang="zh-CN" altLang="en-US" sz="2000" noProof="1">
                <a:solidFill>
                  <a:srgbClr val="000000"/>
                </a:solidFill>
                <a:latin typeface="微软雅黑" panose="020B0503020204020204" pitchFamily="34" charset="-122"/>
                <a:cs typeface="微软雅黑" panose="020B0503020204020204" pitchFamily="34" charset="-122"/>
                <a:sym typeface="方正姚体" panose="02010601030101010101" pitchFamily="2" charset="-122"/>
              </a:rPr>
              <a:t>鲁棒性</a:t>
            </a:r>
            <a:endParaRPr lang="en-US" altLang="zh-CN" sz="2000" noProof="1">
              <a:solidFill>
                <a:srgbClr val="000000"/>
              </a:solidFill>
              <a:latin typeface="微软雅黑" panose="020B0503020204020204" pitchFamily="34" charset="-122"/>
              <a:cs typeface="微软雅黑" panose="020B0503020204020204" pitchFamily="34" charset="-122"/>
              <a:sym typeface="方正姚体" panose="02010601030101010101" pitchFamily="2" charset="-122"/>
            </a:endParaRPr>
          </a:p>
          <a:p>
            <a:pPr marL="0" indent="0" eaLnBrk="1" hangingPunct="1">
              <a:lnSpc>
                <a:spcPct val="200000"/>
              </a:lnSpc>
              <a:spcBef>
                <a:spcPct val="0"/>
              </a:spcBef>
              <a:buFont typeface="Arial" panose="020B0604020202020204" pitchFamily="34" charset="0"/>
              <a:buNone/>
              <a:defRPr/>
            </a:pPr>
            <a:endParaRPr lang="en-US" altLang="zh-CN" sz="1200" noProof="1">
              <a:solidFill>
                <a:srgbClr val="404040"/>
              </a:solidFill>
              <a:latin typeface="微软雅黑" panose="020B0503020204020204" pitchFamily="34" charset="-122"/>
              <a:cs typeface="微软雅黑" panose="020B0503020204020204" pitchFamily="34" charset="-122"/>
              <a:sym typeface="方正姚体" panose="02010601030101010101" pitchFamily="2" charset="-122"/>
            </a:endParaRPr>
          </a:p>
        </p:txBody>
      </p:sp>
      <p:grpSp>
        <p:nvGrpSpPr>
          <p:cNvPr id="2" name="组 7"/>
          <p:cNvGrpSpPr/>
          <p:nvPr/>
        </p:nvGrpSpPr>
        <p:grpSpPr>
          <a:xfrm>
            <a:off x="3597910" y="975013"/>
            <a:ext cx="2248535" cy="116840"/>
            <a:chOff x="782065" y="0"/>
            <a:chExt cx="2248535" cy="1343608"/>
          </a:xfrm>
          <a:solidFill>
            <a:srgbClr val="F5E168"/>
          </a:solidFill>
        </p:grpSpPr>
        <p:sp>
          <p:nvSpPr>
            <p:cNvPr id="3" name="矩形 2"/>
            <p:cNvSpPr/>
            <p:nvPr/>
          </p:nvSpPr>
          <p:spPr>
            <a:xfrm>
              <a:off x="787145" y="0"/>
              <a:ext cx="2120044" cy="1343608"/>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defRPr/>
              </a:pPr>
              <a:endParaRPr kumimoji="1" lang="zh-CN" altLang="en-US" noProof="1">
                <a:latin typeface="微软雅黑" panose="020B0503020204020204" pitchFamily="34" charset="-122"/>
                <a:cs typeface="微软雅黑" panose="020B0503020204020204" pitchFamily="34" charset="-122"/>
              </a:endParaRPr>
            </a:p>
          </p:txBody>
        </p:sp>
        <p:sp>
          <p:nvSpPr>
            <p:cNvPr id="4" name="矩形 3"/>
            <p:cNvSpPr/>
            <p:nvPr/>
          </p:nvSpPr>
          <p:spPr>
            <a:xfrm>
              <a:off x="782065" y="71755"/>
              <a:ext cx="2248535" cy="1121880"/>
            </a:xfrm>
            <a:prstGeom prst="rect">
              <a:avLst/>
            </a:prstGeom>
            <a:noFill/>
            <a:extLst>
              <a:ext uri="{909E8E84-426E-40DD-AFC4-6F175D3DCCD1}">
                <a14:hiddenFill xmlns:a14="http://schemas.microsoft.com/office/drawing/2010/main">
                  <a:grpFill/>
                </a14:hiddenFill>
              </a:ext>
            </a:extLst>
          </p:spPr>
          <p:txBody>
            <a:bodyPr>
              <a:spAutoFit/>
            </a:bodyPr>
            <a:lstStyle/>
            <a:p>
              <a:pPr algn="ctr" eaLnBrk="1" fontAlgn="auto" hangingPunct="1">
                <a:lnSpc>
                  <a:spcPct val="130000"/>
                </a:lnSpc>
                <a:defRPr/>
              </a:pPr>
              <a:endParaRPr kumimoji="1" lang="en-US" altLang="zh-CN" sz="2800" noProof="1">
                <a:solidFill>
                  <a:srgbClr val="FFFFFF"/>
                </a:solidFill>
                <a:latin typeface="微软雅黑" panose="020B0503020204020204" pitchFamily="34" charset="-122"/>
                <a:cs typeface="微软雅黑" panose="020B0503020204020204" pitchFamily="34" charset="-122"/>
              </a:endParaRPr>
            </a:p>
          </p:txBody>
        </p:sp>
      </p:grpSp>
      <p:pic>
        <p:nvPicPr>
          <p:cNvPr id="36" name="图片 35"/>
          <p:cNvPicPr/>
          <p:nvPr/>
        </p:nvPicPr>
        <p:blipFill>
          <a:blip r:embed="rId4">
            <a:extLst>
              <a:ext uri="{28A0092B-C50C-407E-A947-70E740481C1C}">
                <a14:useLocalDpi xmlns:a14="http://schemas.microsoft.com/office/drawing/2010/main" val="0"/>
              </a:ext>
            </a:extLst>
          </a:blip>
          <a:stretch>
            <a:fillRect/>
          </a:stretch>
        </p:blipFill>
        <p:spPr>
          <a:xfrm>
            <a:off x="424815" y="1809432"/>
            <a:ext cx="3801110" cy="2159635"/>
          </a:xfrm>
          <a:prstGeom prst="rect">
            <a:avLst/>
          </a:prstGeom>
        </p:spPr>
      </p:pic>
      <p:pic>
        <p:nvPicPr>
          <p:cNvPr id="40" name="图片 39"/>
          <p:cNvPicPr/>
          <p:nvPr/>
        </p:nvPicPr>
        <p:blipFill>
          <a:blip r:embed="rId5">
            <a:extLst>
              <a:ext uri="{28A0092B-C50C-407E-A947-70E740481C1C}">
                <a14:useLocalDpi xmlns:a14="http://schemas.microsoft.com/office/drawing/2010/main" val="0"/>
              </a:ext>
            </a:extLst>
          </a:blip>
          <a:stretch>
            <a:fillRect/>
          </a:stretch>
        </p:blipFill>
        <p:spPr>
          <a:xfrm>
            <a:off x="4811713" y="1809431"/>
            <a:ext cx="3733800" cy="2159635"/>
          </a:xfrm>
          <a:prstGeom prst="rect">
            <a:avLst/>
          </a:prstGeom>
        </p:spPr>
      </p:pic>
      <p:graphicFrame>
        <p:nvGraphicFramePr>
          <p:cNvPr id="19" name="表格 18"/>
          <p:cNvGraphicFramePr>
            <a:graphicFrameLocks noGrp="1"/>
          </p:cNvGraphicFramePr>
          <p:nvPr>
            <p:extLst>
              <p:ext uri="{D42A27DB-BD31-4B8C-83A1-F6EECF244321}">
                <p14:modId xmlns:p14="http://schemas.microsoft.com/office/powerpoint/2010/main" val="1259096796"/>
              </p:ext>
            </p:extLst>
          </p:nvPr>
        </p:nvGraphicFramePr>
        <p:xfrm>
          <a:off x="424815" y="1500417"/>
          <a:ext cx="6108700" cy="2868180"/>
        </p:xfrm>
        <a:graphic>
          <a:graphicData uri="http://schemas.openxmlformats.org/drawingml/2006/table">
            <a:tbl>
              <a:tblPr firstRow="1" firstCol="1" bandRow="1">
                <a:tableStyleId>{793D81CF-94F2-401A-BA57-92F5A7B2D0C5}</a:tableStyleId>
              </a:tblPr>
              <a:tblGrid>
                <a:gridCol w="1221740">
                  <a:extLst>
                    <a:ext uri="{9D8B030D-6E8A-4147-A177-3AD203B41FA5}">
                      <a16:colId xmlns:a16="http://schemas.microsoft.com/office/drawing/2014/main" val="20000"/>
                    </a:ext>
                  </a:extLst>
                </a:gridCol>
                <a:gridCol w="1221740">
                  <a:extLst>
                    <a:ext uri="{9D8B030D-6E8A-4147-A177-3AD203B41FA5}">
                      <a16:colId xmlns:a16="http://schemas.microsoft.com/office/drawing/2014/main" val="20001"/>
                    </a:ext>
                  </a:extLst>
                </a:gridCol>
                <a:gridCol w="1221740">
                  <a:extLst>
                    <a:ext uri="{9D8B030D-6E8A-4147-A177-3AD203B41FA5}">
                      <a16:colId xmlns:a16="http://schemas.microsoft.com/office/drawing/2014/main" val="20002"/>
                    </a:ext>
                  </a:extLst>
                </a:gridCol>
                <a:gridCol w="1221740">
                  <a:extLst>
                    <a:ext uri="{9D8B030D-6E8A-4147-A177-3AD203B41FA5}">
                      <a16:colId xmlns:a16="http://schemas.microsoft.com/office/drawing/2014/main" val="20003"/>
                    </a:ext>
                  </a:extLst>
                </a:gridCol>
                <a:gridCol w="1221740">
                  <a:extLst>
                    <a:ext uri="{9D8B030D-6E8A-4147-A177-3AD203B41FA5}">
                      <a16:colId xmlns:a16="http://schemas.microsoft.com/office/drawing/2014/main" val="20004"/>
                    </a:ext>
                  </a:extLst>
                </a:gridCol>
              </a:tblGrid>
              <a:tr h="573636">
                <a:tc gridSpan="5">
                  <a:txBody>
                    <a:bodyPr/>
                    <a:lstStyle/>
                    <a:p>
                      <a:pPr algn="ctr">
                        <a:lnSpc>
                          <a:spcPct val="200000"/>
                        </a:lnSpc>
                        <a:spcAft>
                          <a:spcPts val="0"/>
                        </a:spcAft>
                      </a:pPr>
                      <a:r>
                        <a:rPr lang="zh-CN" altLang="en-US" sz="2000" kern="100" dirty="0">
                          <a:solidFill>
                            <a:schemeClr val="tx1"/>
                          </a:solidFill>
                          <a:effectLst/>
                        </a:rPr>
                        <a:t>打印扫描鲁棒性测试</a:t>
                      </a:r>
                      <a:endParaRPr lang="zh-CN" sz="2000" kern="100" dirty="0">
                        <a:solidFill>
                          <a:schemeClr val="tx1"/>
                        </a:solidFill>
                        <a:effectLst/>
                        <a:latin typeface="Times New Roman" charset="0"/>
                        <a:ea typeface="宋体" charset="-122"/>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algn="ctr">
                        <a:lnSpc>
                          <a:spcPct val="200000"/>
                        </a:lnSpc>
                        <a:spcAft>
                          <a:spcPts val="0"/>
                        </a:spcAft>
                      </a:pPr>
                      <a:endParaRPr lang="zh-CN" sz="1400" kern="100" dirty="0">
                        <a:effectLst/>
                        <a:latin typeface="Times New Roman" charset="0"/>
                        <a:ea typeface="宋体" charset="-122"/>
                      </a:endParaRPr>
                    </a:p>
                  </a:txBody>
                  <a:tcPr marL="68580" marR="68580" marT="0" marB="0" anchor="ctr"/>
                </a:tc>
                <a:tc hMerge="1">
                  <a:txBody>
                    <a:bodyPr/>
                    <a:lstStyle/>
                    <a:p>
                      <a:pPr algn="ctr">
                        <a:lnSpc>
                          <a:spcPct val="200000"/>
                        </a:lnSpc>
                        <a:spcAft>
                          <a:spcPts val="0"/>
                        </a:spcAft>
                      </a:pPr>
                      <a:endParaRPr lang="zh-CN" sz="1400" kern="100" dirty="0">
                        <a:effectLst/>
                        <a:latin typeface="Times New Roman" charset="0"/>
                        <a:ea typeface="宋体" charset="-122"/>
                      </a:endParaRPr>
                    </a:p>
                  </a:txBody>
                  <a:tcPr marL="68580" marR="68580" marT="0" marB="0" anchor="ctr"/>
                </a:tc>
                <a:tc hMerge="1">
                  <a:txBody>
                    <a:bodyPr/>
                    <a:lstStyle/>
                    <a:p>
                      <a:pPr algn="ctr">
                        <a:lnSpc>
                          <a:spcPct val="200000"/>
                        </a:lnSpc>
                        <a:spcAft>
                          <a:spcPts val="0"/>
                        </a:spcAft>
                      </a:pPr>
                      <a:endParaRPr lang="zh-CN" sz="1400" kern="100" dirty="0">
                        <a:effectLst/>
                        <a:latin typeface="Times New Roman" charset="0"/>
                        <a:ea typeface="宋体" charset="-122"/>
                      </a:endParaRPr>
                    </a:p>
                  </a:txBody>
                  <a:tcPr marL="68580" marR="68580" marT="0" marB="0" anchor="ctr"/>
                </a:tc>
                <a:tc hMerge="1">
                  <a:txBody>
                    <a:bodyPr/>
                    <a:lstStyle/>
                    <a:p>
                      <a:pPr algn="ctr">
                        <a:lnSpc>
                          <a:spcPct val="200000"/>
                        </a:lnSpc>
                        <a:spcAft>
                          <a:spcPts val="0"/>
                        </a:spcAft>
                      </a:pPr>
                      <a:endParaRPr lang="zh-CN" sz="1400" kern="100" dirty="0">
                        <a:effectLst/>
                        <a:latin typeface="Times New Roman" charset="0"/>
                        <a:ea typeface="宋体" charset="-122"/>
                      </a:endParaRPr>
                    </a:p>
                  </a:txBody>
                  <a:tcPr marL="68580" marR="68580" marT="0" marB="0" anchor="ctr"/>
                </a:tc>
                <a:extLst>
                  <a:ext uri="{0D108BD9-81ED-4DB2-BD59-A6C34878D82A}">
                    <a16:rowId xmlns:a16="http://schemas.microsoft.com/office/drawing/2014/main" val="10000"/>
                  </a:ext>
                </a:extLst>
              </a:tr>
              <a:tr h="573636">
                <a:tc>
                  <a:txBody>
                    <a:bodyPr/>
                    <a:lstStyle/>
                    <a:p>
                      <a:pPr algn="ctr">
                        <a:lnSpc>
                          <a:spcPct val="200000"/>
                        </a:lnSpc>
                        <a:spcAft>
                          <a:spcPts val="0"/>
                        </a:spcAft>
                      </a:pPr>
                      <a:r>
                        <a:rPr lang="zh-CN" sz="1400" kern="100" dirty="0">
                          <a:effectLst/>
                        </a:rPr>
                        <a:t>字体</a:t>
                      </a:r>
                      <a:endParaRPr lang="zh-CN" sz="1400" kern="100" dirty="0">
                        <a:effectLst/>
                        <a:latin typeface="Times New Roman" charset="0"/>
                        <a:ea typeface="宋体" charset="-122"/>
                      </a:endParaRPr>
                    </a:p>
                  </a:txBody>
                  <a:tcPr marL="68580" marR="68580" marT="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200000"/>
                        </a:lnSpc>
                        <a:spcAft>
                          <a:spcPts val="0"/>
                        </a:spcAft>
                      </a:pPr>
                      <a:r>
                        <a:rPr lang="zh-CN" sz="1400" kern="100" dirty="0">
                          <a:effectLst/>
                        </a:rPr>
                        <a:t>字号</a:t>
                      </a:r>
                      <a:endParaRPr lang="zh-CN" sz="1400" kern="100" dirty="0">
                        <a:effectLst/>
                        <a:latin typeface="Times New Roman" charset="0"/>
                        <a:ea typeface="宋体"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200000"/>
                        </a:lnSpc>
                        <a:spcAft>
                          <a:spcPts val="0"/>
                        </a:spcAft>
                      </a:pPr>
                      <a:r>
                        <a:rPr lang="zh-CN" sz="1400" kern="100" dirty="0">
                          <a:effectLst/>
                        </a:rPr>
                        <a:t>缩小倍数</a:t>
                      </a:r>
                      <a:endParaRPr lang="zh-CN" sz="1400" kern="100" dirty="0">
                        <a:effectLst/>
                        <a:latin typeface="Times New Roman" charset="0"/>
                        <a:ea typeface="宋体"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200000"/>
                        </a:lnSpc>
                        <a:spcAft>
                          <a:spcPts val="0"/>
                        </a:spcAft>
                      </a:pPr>
                      <a:r>
                        <a:rPr lang="zh-CN" sz="1400" kern="100" dirty="0">
                          <a:effectLst/>
                        </a:rPr>
                        <a:t>原图提取率</a:t>
                      </a:r>
                      <a:endParaRPr lang="zh-CN" sz="1400" kern="100" dirty="0">
                        <a:effectLst/>
                        <a:latin typeface="Times New Roman" charset="0"/>
                        <a:ea typeface="宋体"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200000"/>
                        </a:lnSpc>
                        <a:spcAft>
                          <a:spcPts val="0"/>
                        </a:spcAft>
                      </a:pPr>
                      <a:r>
                        <a:rPr lang="zh-CN" sz="1400" kern="100" dirty="0">
                          <a:effectLst/>
                        </a:rPr>
                        <a:t>缩小后提取率</a:t>
                      </a:r>
                      <a:endParaRPr lang="zh-CN" sz="1400" kern="100" dirty="0">
                        <a:effectLst/>
                        <a:latin typeface="Times New Roman" charset="0"/>
                        <a:ea typeface="宋体"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573636">
                <a:tc>
                  <a:txBody>
                    <a:bodyPr/>
                    <a:lstStyle/>
                    <a:p>
                      <a:pPr algn="ctr">
                        <a:lnSpc>
                          <a:spcPct val="200000"/>
                        </a:lnSpc>
                        <a:spcAft>
                          <a:spcPts val="0"/>
                        </a:spcAft>
                      </a:pPr>
                      <a:r>
                        <a:rPr lang="zh-CN" sz="1400" kern="100" dirty="0">
                          <a:effectLst/>
                        </a:rPr>
                        <a:t>黑体</a:t>
                      </a:r>
                      <a:endParaRPr lang="zh-CN" sz="1400" kern="100" dirty="0">
                        <a:effectLst/>
                        <a:latin typeface="Times New Roman" charset="0"/>
                        <a:ea typeface="宋体" charset="-122"/>
                      </a:endParaRPr>
                    </a:p>
                  </a:txBody>
                  <a:tcPr marL="68580" marR="68580" marT="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200000"/>
                        </a:lnSpc>
                        <a:spcAft>
                          <a:spcPts val="0"/>
                        </a:spcAft>
                      </a:pPr>
                      <a:r>
                        <a:rPr lang="zh-CN" sz="1400" kern="100">
                          <a:effectLst/>
                        </a:rPr>
                        <a:t>二号</a:t>
                      </a:r>
                      <a:endParaRPr lang="zh-CN" sz="1400" kern="100">
                        <a:effectLst/>
                        <a:latin typeface="Times New Roman" charset="0"/>
                        <a:ea typeface="宋体"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200000"/>
                        </a:lnSpc>
                        <a:spcAft>
                          <a:spcPts val="0"/>
                        </a:spcAft>
                      </a:pPr>
                      <a:r>
                        <a:rPr lang="en-US" sz="1400" kern="100" dirty="0">
                          <a:effectLst/>
                        </a:rPr>
                        <a:t>0.15</a:t>
                      </a:r>
                      <a:endParaRPr lang="zh-CN" sz="1400" kern="100" dirty="0">
                        <a:effectLst/>
                        <a:latin typeface="Times New Roman" charset="0"/>
                        <a:ea typeface="宋体"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200000"/>
                        </a:lnSpc>
                        <a:spcAft>
                          <a:spcPts val="0"/>
                        </a:spcAft>
                      </a:pPr>
                      <a:r>
                        <a:rPr lang="en-US" sz="1400" kern="100">
                          <a:effectLst/>
                        </a:rPr>
                        <a:t>100%</a:t>
                      </a:r>
                      <a:endParaRPr lang="zh-CN" sz="1400" kern="100">
                        <a:effectLst/>
                        <a:latin typeface="Times New Roman" charset="0"/>
                        <a:ea typeface="宋体"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200000"/>
                        </a:lnSpc>
                        <a:spcAft>
                          <a:spcPts val="0"/>
                        </a:spcAft>
                      </a:pPr>
                      <a:r>
                        <a:rPr lang="en-US" sz="1400" kern="100">
                          <a:effectLst/>
                        </a:rPr>
                        <a:t>100%</a:t>
                      </a:r>
                      <a:endParaRPr lang="zh-CN" sz="1400" kern="100">
                        <a:effectLst/>
                        <a:latin typeface="Times New Roman" charset="0"/>
                        <a:ea typeface="宋体"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573636">
                <a:tc>
                  <a:txBody>
                    <a:bodyPr/>
                    <a:lstStyle/>
                    <a:p>
                      <a:pPr algn="ctr">
                        <a:lnSpc>
                          <a:spcPct val="200000"/>
                        </a:lnSpc>
                        <a:spcAft>
                          <a:spcPts val="0"/>
                        </a:spcAft>
                      </a:pPr>
                      <a:r>
                        <a:rPr lang="zh-CN" sz="1400" kern="100" dirty="0">
                          <a:effectLst/>
                        </a:rPr>
                        <a:t>宋体</a:t>
                      </a:r>
                      <a:endParaRPr lang="zh-CN" sz="1400" kern="100" dirty="0">
                        <a:effectLst/>
                        <a:latin typeface="Times New Roman" charset="0"/>
                        <a:ea typeface="宋体" charset="-122"/>
                      </a:endParaRPr>
                    </a:p>
                  </a:txBody>
                  <a:tcPr marL="68580" marR="68580" marT="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200000"/>
                        </a:lnSpc>
                        <a:spcAft>
                          <a:spcPts val="0"/>
                        </a:spcAft>
                      </a:pPr>
                      <a:r>
                        <a:rPr lang="zh-CN" sz="1400" kern="100">
                          <a:effectLst/>
                        </a:rPr>
                        <a:t>二号</a:t>
                      </a:r>
                      <a:endParaRPr lang="zh-CN" sz="1400" kern="100">
                        <a:effectLst/>
                        <a:latin typeface="Times New Roman" charset="0"/>
                        <a:ea typeface="宋体"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200000"/>
                        </a:lnSpc>
                        <a:spcAft>
                          <a:spcPts val="0"/>
                        </a:spcAft>
                      </a:pPr>
                      <a:r>
                        <a:rPr lang="en-US" sz="1400" kern="100" dirty="0">
                          <a:effectLst/>
                        </a:rPr>
                        <a:t>0.15</a:t>
                      </a:r>
                      <a:endParaRPr lang="zh-CN" sz="1400" kern="100" dirty="0">
                        <a:effectLst/>
                        <a:latin typeface="Times New Roman" charset="0"/>
                        <a:ea typeface="宋体"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200000"/>
                        </a:lnSpc>
                        <a:spcAft>
                          <a:spcPts val="0"/>
                        </a:spcAft>
                      </a:pPr>
                      <a:r>
                        <a:rPr lang="en-US" sz="1400" kern="100" dirty="0">
                          <a:effectLst/>
                        </a:rPr>
                        <a:t>100%</a:t>
                      </a:r>
                      <a:endParaRPr lang="zh-CN" sz="1400" kern="100" dirty="0">
                        <a:effectLst/>
                        <a:latin typeface="Times New Roman" charset="0"/>
                        <a:ea typeface="宋体"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200000"/>
                        </a:lnSpc>
                        <a:spcAft>
                          <a:spcPts val="0"/>
                        </a:spcAft>
                      </a:pPr>
                      <a:r>
                        <a:rPr lang="en-US" sz="1400" kern="100" dirty="0">
                          <a:effectLst/>
                        </a:rPr>
                        <a:t>100%</a:t>
                      </a:r>
                      <a:endParaRPr lang="zh-CN" sz="1400" kern="100" dirty="0">
                        <a:effectLst/>
                        <a:latin typeface="Times New Roman" charset="0"/>
                        <a:ea typeface="宋体"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573636">
                <a:tc>
                  <a:txBody>
                    <a:bodyPr/>
                    <a:lstStyle/>
                    <a:p>
                      <a:pPr algn="ctr">
                        <a:lnSpc>
                          <a:spcPct val="200000"/>
                        </a:lnSpc>
                        <a:spcAft>
                          <a:spcPts val="0"/>
                        </a:spcAft>
                      </a:pPr>
                      <a:r>
                        <a:rPr lang="zh-CN" sz="1400" kern="100" dirty="0">
                          <a:effectLst/>
                        </a:rPr>
                        <a:t>宋体</a:t>
                      </a:r>
                      <a:endParaRPr lang="zh-CN" sz="1400" kern="100" dirty="0">
                        <a:effectLst/>
                        <a:latin typeface="Times New Roman" charset="0"/>
                        <a:ea typeface="宋体" charset="-122"/>
                      </a:endParaRPr>
                    </a:p>
                  </a:txBody>
                  <a:tcPr marL="68580" marR="68580" marT="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lnSpc>
                          <a:spcPct val="200000"/>
                        </a:lnSpc>
                        <a:spcAft>
                          <a:spcPts val="0"/>
                        </a:spcAft>
                      </a:pPr>
                      <a:r>
                        <a:rPr lang="zh-CN" sz="1400" kern="100">
                          <a:effectLst/>
                        </a:rPr>
                        <a:t>四号</a:t>
                      </a:r>
                      <a:endParaRPr lang="zh-CN" sz="1400" kern="100">
                        <a:effectLst/>
                        <a:latin typeface="Times New Roman" charset="0"/>
                        <a:ea typeface="宋体"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lnSpc>
                          <a:spcPct val="200000"/>
                        </a:lnSpc>
                        <a:spcAft>
                          <a:spcPts val="0"/>
                        </a:spcAft>
                      </a:pPr>
                      <a:r>
                        <a:rPr lang="en-US" sz="1400" kern="100">
                          <a:effectLst/>
                        </a:rPr>
                        <a:t>0.15</a:t>
                      </a:r>
                      <a:endParaRPr lang="zh-CN" sz="1400" kern="100">
                        <a:effectLst/>
                        <a:latin typeface="Times New Roman" charset="0"/>
                        <a:ea typeface="宋体"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lnSpc>
                          <a:spcPct val="200000"/>
                        </a:lnSpc>
                        <a:spcAft>
                          <a:spcPts val="0"/>
                        </a:spcAft>
                      </a:pPr>
                      <a:r>
                        <a:rPr lang="en-US" sz="1400" kern="100" dirty="0">
                          <a:effectLst/>
                        </a:rPr>
                        <a:t>86%</a:t>
                      </a:r>
                      <a:endParaRPr lang="zh-CN" sz="1400" kern="100" dirty="0">
                        <a:effectLst/>
                        <a:latin typeface="Times New Roman" charset="0"/>
                        <a:ea typeface="宋体"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lnSpc>
                          <a:spcPct val="200000"/>
                        </a:lnSpc>
                        <a:spcAft>
                          <a:spcPts val="0"/>
                        </a:spcAft>
                      </a:pPr>
                      <a:r>
                        <a:rPr lang="en-US" sz="1400" kern="100" dirty="0">
                          <a:effectLst/>
                        </a:rPr>
                        <a:t>84%</a:t>
                      </a:r>
                      <a:endParaRPr lang="zh-CN" sz="1400" kern="100" dirty="0">
                        <a:effectLst/>
                        <a:latin typeface="Times New Roman" charset="0"/>
                        <a:ea typeface="宋体"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25" name="文本框 24"/>
          <p:cNvSpPr txBox="1"/>
          <p:nvPr/>
        </p:nvSpPr>
        <p:spPr>
          <a:xfrm>
            <a:off x="6597015" y="2437119"/>
            <a:ext cx="2280285" cy="1754326"/>
          </a:xfrm>
          <a:prstGeom prst="rect">
            <a:avLst/>
          </a:prstGeom>
          <a:noFill/>
        </p:spPr>
        <p:txBody>
          <a:bodyPr wrap="square" rtlCol="0">
            <a:spAutoFit/>
          </a:bodyPr>
          <a:lstStyle/>
          <a:p>
            <a:r>
              <a:rPr lang="zh-CN" altLang="zh-CN" sz="1200" dirty="0"/>
              <a:t>多次实验发现，采用过高分辨率进行打印扫描操作，只是徒增系统处理响应时间，平白增添数据容量但对水印提取正确率没有帮助</a:t>
            </a:r>
            <a:r>
              <a:rPr lang="zh-CN" altLang="en-US" sz="1200" dirty="0"/>
              <a:t>。</a:t>
            </a:r>
            <a:endParaRPr lang="en-US" altLang="zh-CN" sz="1200" dirty="0"/>
          </a:p>
          <a:p>
            <a:endParaRPr lang="en-US" altLang="zh-CN" sz="1200" dirty="0"/>
          </a:p>
          <a:p>
            <a:r>
              <a:rPr lang="zh-CN" altLang="zh-CN" sz="1200" dirty="0"/>
              <a:t>为了节省算法处理时间，提高效率，对打印扫描后的高质量图像做了图像缩小的预处理</a:t>
            </a:r>
            <a:r>
              <a:rPr lang="zh-CN" altLang="en-US" sz="1200" dirty="0"/>
              <a:t>。</a:t>
            </a:r>
            <a:endParaRPr kumimoji="1" lang="zh-CN" altLang="en-US" sz="1200" dirty="0"/>
          </a:p>
        </p:txBody>
      </p:sp>
    </p:spTree>
    <p:custDataLst>
      <p:tags r:id="rId1"/>
    </p:custDataLst>
    <p:extLst>
      <p:ext uri="{BB962C8B-B14F-4D97-AF65-F5344CB8AC3E}">
        <p14:creationId xmlns:p14="http://schemas.microsoft.com/office/powerpoint/2010/main" val="9437837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36"/>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40"/>
                                        </p:tgtEl>
                                        <p:attrNameLst>
                                          <p:attrName>style.visibility</p:attrName>
                                        </p:attrNameLst>
                                      </p:cBhvr>
                                      <p:to>
                                        <p:strVal val="hidden"/>
                                      </p:to>
                                    </p:set>
                                  </p:childTnLst>
                                </p:cTn>
                              </p:par>
                              <p:par>
                                <p:cTn id="9" presetID="2" presetClass="entr" presetSubtype="4" fill="hold" nodeType="withEffect">
                                  <p:stCondLst>
                                    <p:cond delay="0"/>
                                  </p:stCondLst>
                                  <p:childTnLst>
                                    <p:set>
                                      <p:cBhvr>
                                        <p:cTn id="10" dur="1" fill="hold">
                                          <p:stCondLst>
                                            <p:cond delay="0"/>
                                          </p:stCondLst>
                                        </p:cTn>
                                        <p:tgtEl>
                                          <p:spTgt spid="19"/>
                                        </p:tgtEl>
                                        <p:attrNameLst>
                                          <p:attrName>style.visibility</p:attrName>
                                        </p:attrNameLst>
                                      </p:cBhvr>
                                      <p:to>
                                        <p:strVal val="visible"/>
                                      </p:to>
                                    </p:set>
                                    <p:anim calcmode="lin" valueType="num">
                                      <p:cBhvr additive="base">
                                        <p:cTn id="11" dur="500" fill="hold"/>
                                        <p:tgtEl>
                                          <p:spTgt spid="19"/>
                                        </p:tgtEl>
                                        <p:attrNameLst>
                                          <p:attrName>ppt_x</p:attrName>
                                        </p:attrNameLst>
                                      </p:cBhvr>
                                      <p:tavLst>
                                        <p:tav tm="0">
                                          <p:val>
                                            <p:strVal val="#ppt_x"/>
                                          </p:val>
                                        </p:tav>
                                        <p:tav tm="100000">
                                          <p:val>
                                            <p:strVal val="#ppt_x"/>
                                          </p:val>
                                        </p:tav>
                                      </p:tavLst>
                                    </p:anim>
                                    <p:anim calcmode="lin" valueType="num">
                                      <p:cBhvr additive="base">
                                        <p:cTn id="12" dur="500" fill="hold"/>
                                        <p:tgtEl>
                                          <p:spTgt spid="19"/>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25"/>
                                        </p:tgtEl>
                                        <p:attrNameLst>
                                          <p:attrName>style.visibility</p:attrName>
                                        </p:attrNameLst>
                                      </p:cBhvr>
                                      <p:to>
                                        <p:strVal val="visible"/>
                                      </p:to>
                                    </p:set>
                                    <p:anim calcmode="lin" valueType="num">
                                      <p:cBhvr additive="base">
                                        <p:cTn id="15" dur="500" fill="hold"/>
                                        <p:tgtEl>
                                          <p:spTgt spid="25"/>
                                        </p:tgtEl>
                                        <p:attrNameLst>
                                          <p:attrName>ppt_x</p:attrName>
                                        </p:attrNameLst>
                                      </p:cBhvr>
                                      <p:tavLst>
                                        <p:tav tm="0">
                                          <p:val>
                                            <p:strVal val="#ppt_x"/>
                                          </p:val>
                                        </p:tav>
                                        <p:tav tm="100000">
                                          <p:val>
                                            <p:strVal val="#ppt_x"/>
                                          </p:val>
                                        </p:tav>
                                      </p:tavLst>
                                    </p:anim>
                                    <p:anim calcmode="lin" valueType="num">
                                      <p:cBhvr additive="base">
                                        <p:cTn id="16"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19.xml><?xml version="1.0" encoding="utf-8"?>
<p:sld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4581" name="矩形 4"/>
          <p:cNvSpPr>
            <a:spLocks noChangeArrowheads="1"/>
          </p:cNvSpPr>
          <p:nvPr/>
        </p:nvSpPr>
        <p:spPr bwMode="auto">
          <a:xfrm>
            <a:off x="425450" y="44450"/>
            <a:ext cx="22479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lnSpc>
                <a:spcPct val="130000"/>
              </a:lnSpc>
            </a:pPr>
            <a:r>
              <a:rPr lang="en-US" altLang="zh-CN" sz="2800">
                <a:solidFill>
                  <a:srgbClr val="FFFFFF"/>
                </a:solidFill>
                <a:latin typeface="微软雅黑" panose="020B0503020204020204" pitchFamily="34" charset="-122"/>
                <a:sym typeface="黑体" panose="02010609060101010101" pitchFamily="49" charset="-122"/>
              </a:rPr>
              <a:t>PART</a:t>
            </a:r>
            <a:r>
              <a:rPr lang="zh-CN" altLang="en-US" sz="2800">
                <a:solidFill>
                  <a:srgbClr val="FFFFFF"/>
                </a:solidFill>
                <a:latin typeface="微软雅黑" panose="020B0503020204020204" pitchFamily="34" charset="-122"/>
                <a:sym typeface="黑体" panose="02010609060101010101" pitchFamily="49" charset="-122"/>
              </a:rPr>
              <a:t> </a:t>
            </a:r>
            <a:r>
              <a:rPr lang="en-US" altLang="zh-CN" sz="2800">
                <a:solidFill>
                  <a:srgbClr val="FFFFFF"/>
                </a:solidFill>
                <a:latin typeface="微软雅黑" panose="020B0503020204020204" pitchFamily="34" charset="-122"/>
                <a:sym typeface="黑体" panose="02010609060101010101" pitchFamily="49" charset="-122"/>
              </a:rPr>
              <a:t>1</a:t>
            </a:r>
            <a:endParaRPr lang="en-US" altLang="zh-CN" sz="2800">
              <a:solidFill>
                <a:srgbClr val="FFFFFF"/>
              </a:solidFill>
              <a:latin typeface="微软雅黑" panose="020B0503020204020204" pitchFamily="34" charset="-122"/>
            </a:endParaRPr>
          </a:p>
        </p:txBody>
      </p:sp>
      <p:sp>
        <p:nvSpPr>
          <p:cNvPr id="24582" name="文本框 18"/>
          <p:cNvSpPr txBox="1">
            <a:spLocks noChangeArrowheads="1"/>
          </p:cNvSpPr>
          <p:nvPr/>
        </p:nvSpPr>
        <p:spPr bwMode="auto">
          <a:xfrm>
            <a:off x="2673350" y="71438"/>
            <a:ext cx="2698750" cy="598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eaLnBrk="1" hangingPunct="1">
              <a:lnSpc>
                <a:spcPct val="130000"/>
              </a:lnSpc>
            </a:pPr>
            <a:r>
              <a:rPr lang="zh-CN" altLang="en-US" sz="2800">
                <a:solidFill>
                  <a:srgbClr val="FFFFFF"/>
                </a:solidFill>
                <a:latin typeface="微软雅黑" panose="020B0503020204020204" pitchFamily="34" charset="-122"/>
                <a:sym typeface="黑体" panose="02010609060101010101" pitchFamily="49" charset="-122"/>
              </a:rPr>
              <a:t>请输入你的标题</a:t>
            </a:r>
            <a:endParaRPr lang="zh-CN" altLang="en-US" sz="2800">
              <a:latin typeface="微软雅黑" panose="020B0503020204020204" pitchFamily="34" charset="-122"/>
            </a:endParaRPr>
          </a:p>
        </p:txBody>
      </p:sp>
      <p:sp>
        <p:nvSpPr>
          <p:cNvPr id="20" name="矩形 19"/>
          <p:cNvSpPr/>
          <p:nvPr/>
        </p:nvSpPr>
        <p:spPr>
          <a:xfrm>
            <a:off x="2547938" y="0"/>
            <a:ext cx="4684712" cy="774700"/>
          </a:xfrm>
          <a:prstGeom prst="rect">
            <a:avLst/>
          </a:prstGeom>
          <a:solidFill>
            <a:srgbClr val="40404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defRPr/>
            </a:pPr>
            <a:endParaRPr kumimoji="1" lang="zh-CN" altLang="en-US" noProof="1">
              <a:latin typeface="微软雅黑" panose="020B0503020204020204" pitchFamily="34" charset="-122"/>
              <a:cs typeface="微软雅黑" panose="020B0503020204020204" pitchFamily="34" charset="-122"/>
            </a:endParaRPr>
          </a:p>
        </p:txBody>
      </p:sp>
      <p:grpSp>
        <p:nvGrpSpPr>
          <p:cNvPr id="21" name="组 7"/>
          <p:cNvGrpSpPr/>
          <p:nvPr/>
        </p:nvGrpSpPr>
        <p:grpSpPr>
          <a:xfrm>
            <a:off x="424815" y="0"/>
            <a:ext cx="2248535" cy="773430"/>
            <a:chOff x="782065" y="0"/>
            <a:chExt cx="2248535" cy="1343608"/>
          </a:xfrm>
          <a:solidFill>
            <a:srgbClr val="F5E168"/>
          </a:solidFill>
        </p:grpSpPr>
        <p:sp>
          <p:nvSpPr>
            <p:cNvPr id="22" name="矩形 21"/>
            <p:cNvSpPr/>
            <p:nvPr/>
          </p:nvSpPr>
          <p:spPr>
            <a:xfrm>
              <a:off x="787145" y="0"/>
              <a:ext cx="2120044" cy="1343608"/>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defRPr/>
              </a:pPr>
              <a:endParaRPr kumimoji="1" lang="zh-CN" altLang="en-US" noProof="1">
                <a:latin typeface="微软雅黑" panose="020B0503020204020204" pitchFamily="34" charset="-122"/>
                <a:cs typeface="微软雅黑" panose="020B0503020204020204" pitchFamily="34" charset="-122"/>
              </a:endParaRPr>
            </a:p>
          </p:txBody>
        </p:sp>
        <p:sp>
          <p:nvSpPr>
            <p:cNvPr id="23" name="矩形 22"/>
            <p:cNvSpPr/>
            <p:nvPr/>
          </p:nvSpPr>
          <p:spPr>
            <a:xfrm>
              <a:off x="782065" y="71755"/>
              <a:ext cx="2248535" cy="1121880"/>
            </a:xfrm>
            <a:prstGeom prst="rect">
              <a:avLst/>
            </a:prstGeom>
            <a:noFill/>
            <a:extLst>
              <a:ext uri="{909E8E84-426E-40DD-AFC4-6F175D3DCCD1}">
                <a14:hiddenFill xmlns:a14="http://schemas.microsoft.com/office/drawing/2010/main">
                  <a:grpFill/>
                </a14:hiddenFill>
              </a:ext>
            </a:extLst>
          </p:spPr>
          <p:txBody>
            <a:bodyPr>
              <a:spAutoFit/>
            </a:bodyPr>
            <a:lstStyle/>
            <a:p>
              <a:pPr algn="ctr" eaLnBrk="1" fontAlgn="auto" hangingPunct="1">
                <a:lnSpc>
                  <a:spcPct val="130000"/>
                </a:lnSpc>
                <a:defRPr/>
              </a:pPr>
              <a:r>
                <a:rPr kumimoji="1" lang="en-US" altLang="zh-CN" sz="2800" noProof="1">
                  <a:solidFill>
                    <a:srgbClr val="FFFFFF"/>
                  </a:solidFill>
                  <a:latin typeface="微软雅黑" panose="020B0503020204020204" pitchFamily="34" charset="-122"/>
                  <a:cs typeface="微软雅黑" panose="020B0503020204020204" pitchFamily="34" charset="-122"/>
                  <a:sym typeface="+mn-ea"/>
                </a:rPr>
                <a:t>PART</a:t>
              </a:r>
              <a:r>
                <a:rPr kumimoji="1" lang="zh-CN" altLang="en-US" sz="2800" noProof="1">
                  <a:solidFill>
                    <a:srgbClr val="FFFFFF"/>
                  </a:solidFill>
                  <a:latin typeface="微软雅黑" panose="020B0503020204020204" pitchFamily="34" charset="-122"/>
                  <a:cs typeface="微软雅黑" panose="020B0503020204020204" pitchFamily="34" charset="-122"/>
                  <a:sym typeface="+mn-ea"/>
                </a:rPr>
                <a:t> </a:t>
              </a:r>
              <a:r>
                <a:rPr kumimoji="1" lang="en-US" altLang="zh-CN" sz="2800" noProof="1">
                  <a:solidFill>
                    <a:srgbClr val="FFFFFF"/>
                  </a:solidFill>
                  <a:latin typeface="微软雅黑" panose="020B0503020204020204" pitchFamily="34" charset="-122"/>
                  <a:cs typeface="微软雅黑" panose="020B0503020204020204" pitchFamily="34" charset="-122"/>
                  <a:sym typeface="+mn-ea"/>
                </a:rPr>
                <a:t>2</a:t>
              </a:r>
              <a:endParaRPr kumimoji="1" lang="en-US" altLang="zh-CN" sz="2800" noProof="1">
                <a:solidFill>
                  <a:srgbClr val="FFFFFF"/>
                </a:solidFill>
                <a:latin typeface="微软雅黑" panose="020B0503020204020204" pitchFamily="34" charset="-122"/>
                <a:cs typeface="微软雅黑" panose="020B0503020204020204" pitchFamily="34" charset="-122"/>
              </a:endParaRPr>
            </a:p>
          </p:txBody>
        </p:sp>
      </p:grpSp>
      <p:sp>
        <p:nvSpPr>
          <p:cNvPr id="24585" name="文本框 23"/>
          <p:cNvSpPr txBox="1">
            <a:spLocks noChangeArrowheads="1"/>
          </p:cNvSpPr>
          <p:nvPr/>
        </p:nvSpPr>
        <p:spPr bwMode="auto">
          <a:xfrm>
            <a:off x="2584450" y="71438"/>
            <a:ext cx="4493538" cy="6524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lvl="0" eaLnBrk="1" hangingPunct="1">
              <a:lnSpc>
                <a:spcPct val="130000"/>
              </a:lnSpc>
            </a:pPr>
            <a:r>
              <a:rPr lang="zh-CN" altLang="en-US" sz="2800" dirty="0">
                <a:solidFill>
                  <a:srgbClr val="FFFFFF"/>
                </a:solidFill>
                <a:latin typeface="微软雅黑" panose="020B0503020204020204" pitchFamily="34" charset="-122"/>
                <a:sym typeface="黑体" panose="02010609060101010101" pitchFamily="49" charset="-122"/>
              </a:rPr>
              <a:t>改进的抗打印扫描水印算法</a:t>
            </a:r>
            <a:endParaRPr lang="zh-CN" altLang="en-US" sz="2800" dirty="0">
              <a:latin typeface="微软雅黑" panose="020B0503020204020204" pitchFamily="34" charset="-122"/>
            </a:endParaRPr>
          </a:p>
        </p:txBody>
      </p:sp>
      <p:sp>
        <p:nvSpPr>
          <p:cNvPr id="46094" name="文本框 229"/>
          <p:cNvSpPr/>
          <p:nvPr/>
        </p:nvSpPr>
        <p:spPr>
          <a:xfrm>
            <a:off x="1994473" y="1008033"/>
            <a:ext cx="3182938" cy="507831"/>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sym typeface="Calibri" panose="020F0502020204030204" pitchFamily="3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indent="0" eaLnBrk="1" hangingPunct="1">
              <a:lnSpc>
                <a:spcPct val="150000"/>
              </a:lnSpc>
              <a:spcBef>
                <a:spcPct val="0"/>
              </a:spcBef>
              <a:buFont typeface="Arial" panose="020B0604020202020204" pitchFamily="34" charset="0"/>
              <a:buNone/>
              <a:defRPr/>
            </a:pPr>
            <a:r>
              <a:rPr lang="zh-CN" altLang="en-US" sz="1800" b="1" noProof="1">
                <a:solidFill>
                  <a:srgbClr val="404040"/>
                </a:solidFill>
                <a:latin typeface="微软雅黑" panose="020B0503020204020204" pitchFamily="34" charset="-122"/>
                <a:cs typeface="微软雅黑" panose="020B0503020204020204" pitchFamily="34" charset="-122"/>
                <a:sym typeface="方正姚体" panose="02010601030101010101" pitchFamily="2" charset="-122"/>
              </a:rPr>
              <a:t>与传统算法的比较</a:t>
            </a:r>
            <a:endParaRPr lang="en-US" altLang="zh-CN" sz="1800" noProof="1">
              <a:solidFill>
                <a:srgbClr val="404040"/>
              </a:solidFill>
              <a:latin typeface="微软雅黑" panose="020B0503020204020204" pitchFamily="34" charset="-122"/>
              <a:cs typeface="微软雅黑" panose="020B0503020204020204" pitchFamily="34" charset="-122"/>
              <a:sym typeface="方正姚体" panose="02010601030101010101" pitchFamily="2" charset="-122"/>
            </a:endParaRPr>
          </a:p>
        </p:txBody>
      </p:sp>
      <p:pic>
        <p:nvPicPr>
          <p:cNvPr id="18" name="图片 17"/>
          <p:cNvPicPr/>
          <p:nvPr/>
        </p:nvPicPr>
        <p:blipFill>
          <a:blip r:embed="rId4" cstate="print">
            <a:extLst>
              <a:ext uri="{28A0092B-C50C-407E-A947-70E740481C1C}">
                <a14:useLocalDpi xmlns:a14="http://schemas.microsoft.com/office/drawing/2010/main" val="0"/>
              </a:ext>
            </a:extLst>
          </a:blip>
          <a:stretch>
            <a:fillRect/>
          </a:stretch>
        </p:blipFill>
        <p:spPr>
          <a:xfrm>
            <a:off x="591185" y="1643379"/>
            <a:ext cx="4780915" cy="2326640"/>
          </a:xfrm>
          <a:prstGeom prst="rect">
            <a:avLst/>
          </a:prstGeom>
        </p:spPr>
      </p:pic>
      <p:sp>
        <p:nvSpPr>
          <p:cNvPr id="5" name="文本框 4"/>
          <p:cNvSpPr txBox="1"/>
          <p:nvPr/>
        </p:nvSpPr>
        <p:spPr>
          <a:xfrm>
            <a:off x="5486400" y="1376679"/>
            <a:ext cx="3352800" cy="3000821"/>
          </a:xfrm>
          <a:prstGeom prst="rect">
            <a:avLst/>
          </a:prstGeom>
          <a:noFill/>
        </p:spPr>
        <p:txBody>
          <a:bodyPr wrap="square" rtlCol="0">
            <a:spAutoFit/>
          </a:bodyPr>
          <a:lstStyle/>
          <a:p>
            <a:pPr>
              <a:lnSpc>
                <a:spcPct val="150000"/>
              </a:lnSpc>
            </a:pPr>
            <a:r>
              <a:rPr lang="zh-CN" altLang="en-US" sz="1400" dirty="0">
                <a:latin typeface="+mn-ea"/>
                <a:ea typeface="+mn-ea"/>
              </a:rPr>
              <a:t>优点：</a:t>
            </a:r>
            <a:endParaRPr lang="en-US" altLang="zh-CN" sz="1400" dirty="0">
              <a:latin typeface="+mn-ea"/>
              <a:ea typeface="+mn-ea"/>
            </a:endParaRPr>
          </a:p>
          <a:p>
            <a:pPr>
              <a:lnSpc>
                <a:spcPct val="150000"/>
              </a:lnSpc>
            </a:pPr>
            <a:r>
              <a:rPr lang="zh-CN" altLang="zh-CN" sz="1400" dirty="0">
                <a:latin typeface="+mn-ea"/>
                <a:ea typeface="+mn-ea"/>
              </a:rPr>
              <a:t>前期预处理</a:t>
            </a:r>
            <a:endParaRPr lang="en-US" altLang="zh-CN" sz="1400" dirty="0">
              <a:latin typeface="+mn-ea"/>
              <a:ea typeface="+mn-ea"/>
            </a:endParaRPr>
          </a:p>
          <a:p>
            <a:pPr>
              <a:lnSpc>
                <a:spcPct val="150000"/>
              </a:lnSpc>
            </a:pPr>
            <a:r>
              <a:rPr lang="zh-CN" altLang="zh-CN" sz="1400" dirty="0">
                <a:latin typeface="+mn-ea"/>
                <a:ea typeface="+mn-ea"/>
              </a:rPr>
              <a:t>增强了算法的鲁棒性</a:t>
            </a:r>
            <a:r>
              <a:rPr lang="zh-CN" altLang="en-US" sz="1400" dirty="0">
                <a:latin typeface="+mn-ea"/>
                <a:ea typeface="+mn-ea"/>
              </a:rPr>
              <a:t>和水印</a:t>
            </a:r>
            <a:r>
              <a:rPr lang="zh-CN" altLang="zh-CN" sz="1400" dirty="0">
                <a:latin typeface="+mn-ea"/>
                <a:ea typeface="+mn-ea"/>
              </a:rPr>
              <a:t>的安全性</a:t>
            </a:r>
            <a:endParaRPr lang="en-US" altLang="zh-CN" sz="1400" dirty="0">
              <a:latin typeface="+mn-ea"/>
              <a:ea typeface="+mn-ea"/>
            </a:endParaRPr>
          </a:p>
          <a:p>
            <a:pPr>
              <a:lnSpc>
                <a:spcPct val="150000"/>
              </a:lnSpc>
            </a:pPr>
            <a:r>
              <a:rPr lang="zh-CN" altLang="zh-CN" sz="1400" dirty="0">
                <a:latin typeface="+mn-ea"/>
                <a:ea typeface="+mn-ea"/>
              </a:rPr>
              <a:t>一定程度上提高了水印的嵌入率</a:t>
            </a:r>
            <a:endParaRPr lang="en-US" altLang="zh-CN" sz="1400" dirty="0">
              <a:latin typeface="+mn-ea"/>
              <a:ea typeface="+mn-ea"/>
            </a:endParaRPr>
          </a:p>
          <a:p>
            <a:pPr>
              <a:lnSpc>
                <a:spcPct val="150000"/>
              </a:lnSpc>
            </a:pPr>
            <a:endParaRPr lang="en-US" altLang="zh-CN" sz="1400" dirty="0">
              <a:latin typeface="+mn-ea"/>
              <a:ea typeface="+mn-ea"/>
            </a:endParaRPr>
          </a:p>
          <a:p>
            <a:pPr>
              <a:lnSpc>
                <a:spcPct val="150000"/>
              </a:lnSpc>
            </a:pPr>
            <a:r>
              <a:rPr lang="zh-CN" altLang="en-US" sz="1400" dirty="0">
                <a:latin typeface="+mn-ea"/>
                <a:ea typeface="+mn-ea"/>
              </a:rPr>
              <a:t>不足：</a:t>
            </a:r>
            <a:endParaRPr lang="en-US" altLang="zh-CN" sz="1400" dirty="0">
              <a:latin typeface="+mn-ea"/>
              <a:ea typeface="+mn-ea"/>
            </a:endParaRPr>
          </a:p>
          <a:p>
            <a:pPr>
              <a:lnSpc>
                <a:spcPct val="150000"/>
              </a:lnSpc>
            </a:pPr>
            <a:r>
              <a:rPr lang="zh-CN" altLang="zh-CN" sz="1400" dirty="0">
                <a:latin typeface="+mn-ea"/>
                <a:ea typeface="+mn-ea"/>
              </a:rPr>
              <a:t>增加了传输时的工作量</a:t>
            </a:r>
            <a:endParaRPr lang="en-US" altLang="zh-CN" sz="1400" dirty="0">
              <a:latin typeface="+mn-ea"/>
              <a:ea typeface="+mn-ea"/>
            </a:endParaRPr>
          </a:p>
          <a:p>
            <a:pPr>
              <a:lnSpc>
                <a:spcPct val="150000"/>
              </a:lnSpc>
            </a:pPr>
            <a:r>
              <a:rPr lang="zh-CN" altLang="zh-CN" sz="1400" dirty="0">
                <a:latin typeface="+mn-ea"/>
                <a:ea typeface="+mn-ea"/>
              </a:rPr>
              <a:t>传输过于依赖载体图像的大小和质量对</a:t>
            </a:r>
            <a:r>
              <a:rPr lang="zh-CN" altLang="en-US" sz="1400" dirty="0">
                <a:latin typeface="+mn-ea"/>
                <a:ea typeface="+mn-ea"/>
              </a:rPr>
              <a:t>对</a:t>
            </a:r>
            <a:r>
              <a:rPr lang="zh-CN" altLang="zh-CN" sz="1400" dirty="0">
                <a:latin typeface="+mn-ea"/>
                <a:ea typeface="+mn-ea"/>
              </a:rPr>
              <a:t>打印扫描等外部设备</a:t>
            </a:r>
            <a:r>
              <a:rPr lang="zh-CN" altLang="en-US" sz="1400" dirty="0">
                <a:latin typeface="+mn-ea"/>
                <a:ea typeface="+mn-ea"/>
              </a:rPr>
              <a:t>有</a:t>
            </a:r>
            <a:r>
              <a:rPr lang="zh-CN" altLang="zh-CN" sz="1400" dirty="0">
                <a:latin typeface="+mn-ea"/>
                <a:ea typeface="+mn-ea"/>
              </a:rPr>
              <a:t>要求 </a:t>
            </a:r>
            <a:endParaRPr kumimoji="1" lang="zh-CN" altLang="en-US" sz="1400" dirty="0">
              <a:latin typeface="+mn-ea"/>
              <a:ea typeface="+mn-ea"/>
            </a:endParaRPr>
          </a:p>
        </p:txBody>
      </p:sp>
    </p:spTree>
    <p:custDataLst>
      <p:tags r:id="rId1"/>
    </p:custDataLst>
    <p:extLst>
      <p:ext uri="{BB962C8B-B14F-4D97-AF65-F5344CB8AC3E}">
        <p14:creationId xmlns:p14="http://schemas.microsoft.com/office/powerpoint/2010/main" val="1273767478"/>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lumMod val="75000"/>
          </a:schemeClr>
        </a:solidFill>
        <a:effectLst/>
      </p:bgPr>
    </p:bg>
    <p:spTree>
      <p:nvGrpSpPr>
        <p:cNvPr id="1" name=""/>
        <p:cNvGrpSpPr/>
        <p:nvPr/>
      </p:nvGrpSpPr>
      <p:grpSpPr>
        <a:xfrm>
          <a:off x="0" y="0"/>
          <a:ext cx="0" cy="0"/>
          <a:chOff x="0" y="0"/>
          <a:chExt cx="0" cy="0"/>
        </a:xfrm>
      </p:grpSpPr>
      <p:sp>
        <p:nvSpPr>
          <p:cNvPr id="56" name="矩形 55"/>
          <p:cNvSpPr/>
          <p:nvPr/>
        </p:nvSpPr>
        <p:spPr>
          <a:xfrm>
            <a:off x="0" y="908464"/>
            <a:ext cx="3914775" cy="3295403"/>
          </a:xfrm>
          <a:prstGeom prst="rect">
            <a:avLst/>
          </a:prstGeom>
          <a:solidFill>
            <a:srgbClr val="F3E4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Oval 4"/>
          <p:cNvSpPr/>
          <p:nvPr/>
        </p:nvSpPr>
        <p:spPr>
          <a:xfrm>
            <a:off x="937520" y="1466741"/>
            <a:ext cx="2178848" cy="2178848"/>
          </a:xfrm>
          <a:prstGeom prst="ellipse">
            <a:avLst/>
          </a:prstGeom>
          <a:solidFill>
            <a:schemeClr val="bg1">
              <a:alpha val="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5400" dirty="0">
              <a:latin typeface="造字工房悦圆演示版常规体" pitchFamily="50" charset="-122"/>
              <a:ea typeface="造字工房悦圆演示版常规体" pitchFamily="50" charset="-122"/>
            </a:endParaRPr>
          </a:p>
        </p:txBody>
      </p:sp>
      <p:sp>
        <p:nvSpPr>
          <p:cNvPr id="59" name="Freeform 72"/>
          <p:cNvSpPr>
            <a:spLocks noEditPoints="1"/>
          </p:cNvSpPr>
          <p:nvPr/>
        </p:nvSpPr>
        <p:spPr bwMode="auto">
          <a:xfrm>
            <a:off x="254038" y="1241189"/>
            <a:ext cx="3812120" cy="2707105"/>
          </a:xfrm>
          <a:custGeom>
            <a:avLst/>
            <a:gdLst>
              <a:gd name="T0" fmla="*/ 1287 w 1323"/>
              <a:gd name="T1" fmla="*/ 453 h 938"/>
              <a:gd name="T2" fmla="*/ 1274 w 1323"/>
              <a:gd name="T3" fmla="*/ 447 h 938"/>
              <a:gd name="T4" fmla="*/ 1080 w 1323"/>
              <a:gd name="T5" fmla="*/ 427 h 938"/>
              <a:gd name="T6" fmla="*/ 1084 w 1323"/>
              <a:gd name="T7" fmla="*/ 193 h 938"/>
              <a:gd name="T8" fmla="*/ 1242 w 1323"/>
              <a:gd name="T9" fmla="*/ 26 h 938"/>
              <a:gd name="T10" fmla="*/ 1238 w 1323"/>
              <a:gd name="T11" fmla="*/ 17 h 938"/>
              <a:gd name="T12" fmla="*/ 1073 w 1323"/>
              <a:gd name="T13" fmla="*/ 177 h 938"/>
              <a:gd name="T14" fmla="*/ 500 w 1323"/>
              <a:gd name="T15" fmla="*/ 12 h 938"/>
              <a:gd name="T16" fmla="*/ 1073 w 1323"/>
              <a:gd name="T17" fmla="*/ 413 h 938"/>
              <a:gd name="T18" fmla="*/ 770 w 1323"/>
              <a:gd name="T19" fmla="*/ 261 h 938"/>
              <a:gd name="T20" fmla="*/ 520 w 1323"/>
              <a:gd name="T21" fmla="*/ 148 h 938"/>
              <a:gd name="T22" fmla="*/ 543 w 1323"/>
              <a:gd name="T23" fmla="*/ 111 h 938"/>
              <a:gd name="T24" fmla="*/ 530 w 1323"/>
              <a:gd name="T25" fmla="*/ 99 h 938"/>
              <a:gd name="T26" fmla="*/ 226 w 1323"/>
              <a:gd name="T27" fmla="*/ 143 h 938"/>
              <a:gd name="T28" fmla="*/ 0 w 1323"/>
              <a:gd name="T29" fmla="*/ 308 h 938"/>
              <a:gd name="T30" fmla="*/ 6 w 1323"/>
              <a:gd name="T31" fmla="*/ 444 h 938"/>
              <a:gd name="T32" fmla="*/ 244 w 1323"/>
              <a:gd name="T33" fmla="*/ 475 h 938"/>
              <a:gd name="T34" fmla="*/ 467 w 1323"/>
              <a:gd name="T35" fmla="*/ 831 h 938"/>
              <a:gd name="T36" fmla="*/ 562 w 1323"/>
              <a:gd name="T37" fmla="*/ 651 h 938"/>
              <a:gd name="T38" fmla="*/ 810 w 1323"/>
              <a:gd name="T39" fmla="*/ 730 h 938"/>
              <a:gd name="T40" fmla="*/ 661 w 1323"/>
              <a:gd name="T41" fmla="*/ 937 h 938"/>
              <a:gd name="T42" fmla="*/ 1318 w 1323"/>
              <a:gd name="T43" fmla="*/ 934 h 938"/>
              <a:gd name="T44" fmla="*/ 1283 w 1323"/>
              <a:gd name="T45" fmla="*/ 453 h 938"/>
              <a:gd name="T46" fmla="*/ 1275 w 1323"/>
              <a:gd name="T47" fmla="*/ 448 h 938"/>
              <a:gd name="T48" fmla="*/ 1175 w 1323"/>
              <a:gd name="T49" fmla="*/ 797 h 938"/>
              <a:gd name="T50" fmla="*/ 1275 w 1323"/>
              <a:gd name="T51" fmla="*/ 448 h 938"/>
              <a:gd name="T52" fmla="*/ 774 w 1323"/>
              <a:gd name="T53" fmla="*/ 278 h 938"/>
              <a:gd name="T54" fmla="*/ 454 w 1323"/>
              <a:gd name="T55" fmla="*/ 494 h 938"/>
              <a:gd name="T56" fmla="*/ 573 w 1323"/>
              <a:gd name="T57" fmla="*/ 617 h 938"/>
              <a:gd name="T58" fmla="*/ 595 w 1323"/>
              <a:gd name="T59" fmla="*/ 580 h 938"/>
              <a:gd name="T60" fmla="*/ 659 w 1323"/>
              <a:gd name="T61" fmla="*/ 472 h 938"/>
              <a:gd name="T62" fmla="*/ 633 w 1323"/>
              <a:gd name="T63" fmla="*/ 607 h 938"/>
              <a:gd name="T64" fmla="*/ 596 w 1323"/>
              <a:gd name="T65" fmla="*/ 581 h 938"/>
              <a:gd name="T66" fmla="*/ 1075 w 1323"/>
              <a:gd name="T67" fmla="*/ 423 h 938"/>
              <a:gd name="T68" fmla="*/ 1078 w 1323"/>
              <a:gd name="T69" fmla="*/ 427 h 938"/>
              <a:gd name="T70" fmla="*/ 811 w 1323"/>
              <a:gd name="T71" fmla="*/ 726 h 938"/>
              <a:gd name="T72" fmla="*/ 525 w 1323"/>
              <a:gd name="T73" fmla="*/ 15 h 938"/>
              <a:gd name="T74" fmla="*/ 1084 w 1323"/>
              <a:gd name="T75" fmla="*/ 403 h 938"/>
              <a:gd name="T76" fmla="*/ 1072 w 1323"/>
              <a:gd name="T77" fmla="*/ 416 h 938"/>
              <a:gd name="T78" fmla="*/ 781 w 1323"/>
              <a:gd name="T79" fmla="*/ 280 h 938"/>
              <a:gd name="T80" fmla="*/ 543 w 1323"/>
              <a:gd name="T81" fmla="*/ 155 h 938"/>
              <a:gd name="T82" fmla="*/ 550 w 1323"/>
              <a:gd name="T83" fmla="*/ 350 h 938"/>
              <a:gd name="T84" fmla="*/ 533 w 1323"/>
              <a:gd name="T85" fmla="*/ 161 h 938"/>
              <a:gd name="T86" fmla="*/ 154 w 1323"/>
              <a:gd name="T87" fmla="*/ 247 h 938"/>
              <a:gd name="T88" fmla="*/ 250 w 1323"/>
              <a:gd name="T89" fmla="*/ 135 h 938"/>
              <a:gd name="T90" fmla="*/ 151 w 1323"/>
              <a:gd name="T91" fmla="*/ 248 h 938"/>
              <a:gd name="T92" fmla="*/ 150 w 1323"/>
              <a:gd name="T93" fmla="*/ 250 h 938"/>
              <a:gd name="T94" fmla="*/ 152 w 1323"/>
              <a:gd name="T95" fmla="*/ 249 h 938"/>
              <a:gd name="T96" fmla="*/ 251 w 1323"/>
              <a:gd name="T97" fmla="*/ 452 h 938"/>
              <a:gd name="T98" fmla="*/ 472 w 1323"/>
              <a:gd name="T99" fmla="*/ 806 h 938"/>
              <a:gd name="T100" fmla="*/ 255 w 1323"/>
              <a:gd name="T101" fmla="*/ 468 h 938"/>
              <a:gd name="T102" fmla="*/ 549 w 1323"/>
              <a:gd name="T103" fmla="*/ 638 h 938"/>
              <a:gd name="T104" fmla="*/ 569 w 1323"/>
              <a:gd name="T105" fmla="*/ 627 h 938"/>
              <a:gd name="T106" fmla="*/ 593 w 1323"/>
              <a:gd name="T107" fmla="*/ 626 h 938"/>
              <a:gd name="T108" fmla="*/ 593 w 1323"/>
              <a:gd name="T109" fmla="*/ 626 h 938"/>
              <a:gd name="T110" fmla="*/ 833 w 1323"/>
              <a:gd name="T111" fmla="*/ 740 h 938"/>
              <a:gd name="T112" fmla="*/ 834 w 1323"/>
              <a:gd name="T113" fmla="*/ 738 h 938"/>
              <a:gd name="T114" fmla="*/ 1196 w 1323"/>
              <a:gd name="T115" fmla="*/ 809 h 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23" h="938">
                <a:moveTo>
                  <a:pt x="1320" y="937"/>
                </a:moveTo>
                <a:cubicBezTo>
                  <a:pt x="1323" y="937"/>
                  <a:pt x="1323" y="937"/>
                  <a:pt x="1323" y="937"/>
                </a:cubicBezTo>
                <a:cubicBezTo>
                  <a:pt x="1320" y="935"/>
                  <a:pt x="1320" y="935"/>
                  <a:pt x="1320" y="935"/>
                </a:cubicBezTo>
                <a:cubicBezTo>
                  <a:pt x="1287" y="453"/>
                  <a:pt x="1287" y="453"/>
                  <a:pt x="1287" y="453"/>
                </a:cubicBezTo>
                <a:cubicBezTo>
                  <a:pt x="1293" y="453"/>
                  <a:pt x="1298" y="447"/>
                  <a:pt x="1298" y="441"/>
                </a:cubicBezTo>
                <a:cubicBezTo>
                  <a:pt x="1298" y="434"/>
                  <a:pt x="1292" y="428"/>
                  <a:pt x="1285" y="428"/>
                </a:cubicBezTo>
                <a:cubicBezTo>
                  <a:pt x="1278" y="428"/>
                  <a:pt x="1272" y="434"/>
                  <a:pt x="1272" y="441"/>
                </a:cubicBezTo>
                <a:cubicBezTo>
                  <a:pt x="1272" y="443"/>
                  <a:pt x="1273" y="445"/>
                  <a:pt x="1274" y="447"/>
                </a:cubicBezTo>
                <a:cubicBezTo>
                  <a:pt x="833" y="727"/>
                  <a:pt x="833" y="727"/>
                  <a:pt x="833" y="727"/>
                </a:cubicBezTo>
                <a:cubicBezTo>
                  <a:pt x="832" y="726"/>
                  <a:pt x="832" y="725"/>
                  <a:pt x="831" y="725"/>
                </a:cubicBezTo>
                <a:cubicBezTo>
                  <a:pt x="837" y="717"/>
                  <a:pt x="837" y="717"/>
                  <a:pt x="837" y="717"/>
                </a:cubicBezTo>
                <a:cubicBezTo>
                  <a:pt x="1080" y="427"/>
                  <a:pt x="1080" y="427"/>
                  <a:pt x="1080" y="427"/>
                </a:cubicBezTo>
                <a:cubicBezTo>
                  <a:pt x="1081" y="428"/>
                  <a:pt x="1083" y="429"/>
                  <a:pt x="1085" y="429"/>
                </a:cubicBezTo>
                <a:cubicBezTo>
                  <a:pt x="1092" y="429"/>
                  <a:pt x="1098" y="423"/>
                  <a:pt x="1098" y="416"/>
                </a:cubicBezTo>
                <a:cubicBezTo>
                  <a:pt x="1098" y="409"/>
                  <a:pt x="1093" y="403"/>
                  <a:pt x="1086" y="403"/>
                </a:cubicBezTo>
                <a:cubicBezTo>
                  <a:pt x="1084" y="193"/>
                  <a:pt x="1084" y="193"/>
                  <a:pt x="1084" y="193"/>
                </a:cubicBezTo>
                <a:cubicBezTo>
                  <a:pt x="1084" y="193"/>
                  <a:pt x="1085" y="193"/>
                  <a:pt x="1085" y="193"/>
                </a:cubicBezTo>
                <a:cubicBezTo>
                  <a:pt x="1092" y="193"/>
                  <a:pt x="1098" y="187"/>
                  <a:pt x="1098" y="180"/>
                </a:cubicBezTo>
                <a:cubicBezTo>
                  <a:pt x="1098" y="177"/>
                  <a:pt x="1096" y="173"/>
                  <a:pt x="1094" y="171"/>
                </a:cubicBezTo>
                <a:cubicBezTo>
                  <a:pt x="1242" y="26"/>
                  <a:pt x="1242" y="26"/>
                  <a:pt x="1242" y="26"/>
                </a:cubicBezTo>
                <a:cubicBezTo>
                  <a:pt x="1244" y="28"/>
                  <a:pt x="1247" y="29"/>
                  <a:pt x="1250" y="29"/>
                </a:cubicBezTo>
                <a:cubicBezTo>
                  <a:pt x="1257" y="29"/>
                  <a:pt x="1263" y="24"/>
                  <a:pt x="1263" y="17"/>
                </a:cubicBezTo>
                <a:cubicBezTo>
                  <a:pt x="1263" y="10"/>
                  <a:pt x="1257" y="4"/>
                  <a:pt x="1250" y="4"/>
                </a:cubicBezTo>
                <a:cubicBezTo>
                  <a:pt x="1243" y="4"/>
                  <a:pt x="1238" y="10"/>
                  <a:pt x="1238" y="17"/>
                </a:cubicBezTo>
                <a:cubicBezTo>
                  <a:pt x="1238" y="20"/>
                  <a:pt x="1239" y="23"/>
                  <a:pt x="1241" y="25"/>
                </a:cubicBezTo>
                <a:cubicBezTo>
                  <a:pt x="1093" y="170"/>
                  <a:pt x="1093" y="170"/>
                  <a:pt x="1093" y="170"/>
                </a:cubicBezTo>
                <a:cubicBezTo>
                  <a:pt x="1090" y="168"/>
                  <a:pt x="1088" y="168"/>
                  <a:pt x="1085" y="168"/>
                </a:cubicBezTo>
                <a:cubicBezTo>
                  <a:pt x="1079" y="168"/>
                  <a:pt x="1075" y="171"/>
                  <a:pt x="1073" y="177"/>
                </a:cubicBezTo>
                <a:cubicBezTo>
                  <a:pt x="525" y="14"/>
                  <a:pt x="525" y="14"/>
                  <a:pt x="525" y="14"/>
                </a:cubicBezTo>
                <a:cubicBezTo>
                  <a:pt x="525" y="13"/>
                  <a:pt x="525" y="13"/>
                  <a:pt x="525" y="12"/>
                </a:cubicBezTo>
                <a:cubicBezTo>
                  <a:pt x="525" y="5"/>
                  <a:pt x="520" y="0"/>
                  <a:pt x="512" y="0"/>
                </a:cubicBezTo>
                <a:cubicBezTo>
                  <a:pt x="505" y="0"/>
                  <a:pt x="500" y="5"/>
                  <a:pt x="500" y="12"/>
                </a:cubicBezTo>
                <a:cubicBezTo>
                  <a:pt x="500" y="19"/>
                  <a:pt x="505" y="25"/>
                  <a:pt x="512" y="25"/>
                </a:cubicBezTo>
                <a:cubicBezTo>
                  <a:pt x="517" y="25"/>
                  <a:pt x="522" y="22"/>
                  <a:pt x="524" y="18"/>
                </a:cubicBezTo>
                <a:cubicBezTo>
                  <a:pt x="1073" y="412"/>
                  <a:pt x="1073" y="412"/>
                  <a:pt x="1073" y="412"/>
                </a:cubicBezTo>
                <a:cubicBezTo>
                  <a:pt x="1073" y="412"/>
                  <a:pt x="1073" y="412"/>
                  <a:pt x="1073" y="413"/>
                </a:cubicBezTo>
                <a:cubicBezTo>
                  <a:pt x="793" y="272"/>
                  <a:pt x="793" y="272"/>
                  <a:pt x="793" y="272"/>
                </a:cubicBezTo>
                <a:cubicBezTo>
                  <a:pt x="793" y="271"/>
                  <a:pt x="794" y="269"/>
                  <a:pt x="794" y="267"/>
                </a:cubicBezTo>
                <a:cubicBezTo>
                  <a:pt x="794" y="260"/>
                  <a:pt x="788" y="255"/>
                  <a:pt x="781" y="255"/>
                </a:cubicBezTo>
                <a:cubicBezTo>
                  <a:pt x="776" y="255"/>
                  <a:pt x="772" y="257"/>
                  <a:pt x="770" y="261"/>
                </a:cubicBezTo>
                <a:cubicBezTo>
                  <a:pt x="544" y="153"/>
                  <a:pt x="544" y="153"/>
                  <a:pt x="544" y="153"/>
                </a:cubicBezTo>
                <a:cubicBezTo>
                  <a:pt x="545" y="152"/>
                  <a:pt x="546" y="150"/>
                  <a:pt x="546" y="148"/>
                </a:cubicBezTo>
                <a:cubicBezTo>
                  <a:pt x="546" y="141"/>
                  <a:pt x="540" y="135"/>
                  <a:pt x="533" y="135"/>
                </a:cubicBezTo>
                <a:cubicBezTo>
                  <a:pt x="526" y="135"/>
                  <a:pt x="520" y="141"/>
                  <a:pt x="520" y="148"/>
                </a:cubicBezTo>
                <a:cubicBezTo>
                  <a:pt x="520" y="151"/>
                  <a:pt x="521" y="153"/>
                  <a:pt x="523" y="155"/>
                </a:cubicBezTo>
                <a:cubicBezTo>
                  <a:pt x="258" y="446"/>
                  <a:pt x="258" y="446"/>
                  <a:pt x="258" y="446"/>
                </a:cubicBezTo>
                <a:cubicBezTo>
                  <a:pt x="535" y="108"/>
                  <a:pt x="535" y="108"/>
                  <a:pt x="535" y="108"/>
                </a:cubicBezTo>
                <a:cubicBezTo>
                  <a:pt x="537" y="110"/>
                  <a:pt x="540" y="111"/>
                  <a:pt x="543" y="111"/>
                </a:cubicBezTo>
                <a:cubicBezTo>
                  <a:pt x="550" y="111"/>
                  <a:pt x="556" y="105"/>
                  <a:pt x="556" y="98"/>
                </a:cubicBezTo>
                <a:cubicBezTo>
                  <a:pt x="556" y="91"/>
                  <a:pt x="550" y="86"/>
                  <a:pt x="543" y="86"/>
                </a:cubicBezTo>
                <a:cubicBezTo>
                  <a:pt x="536" y="86"/>
                  <a:pt x="530" y="91"/>
                  <a:pt x="530" y="98"/>
                </a:cubicBezTo>
                <a:cubicBezTo>
                  <a:pt x="530" y="99"/>
                  <a:pt x="530" y="99"/>
                  <a:pt x="530" y="99"/>
                </a:cubicBezTo>
                <a:cubicBezTo>
                  <a:pt x="250" y="134"/>
                  <a:pt x="250" y="134"/>
                  <a:pt x="250" y="134"/>
                </a:cubicBezTo>
                <a:cubicBezTo>
                  <a:pt x="249" y="128"/>
                  <a:pt x="243" y="123"/>
                  <a:pt x="237" y="123"/>
                </a:cubicBezTo>
                <a:cubicBezTo>
                  <a:pt x="230" y="123"/>
                  <a:pt x="224" y="129"/>
                  <a:pt x="224" y="136"/>
                </a:cubicBezTo>
                <a:cubicBezTo>
                  <a:pt x="224" y="139"/>
                  <a:pt x="225" y="141"/>
                  <a:pt x="226" y="143"/>
                </a:cubicBezTo>
                <a:cubicBezTo>
                  <a:pt x="5" y="304"/>
                  <a:pt x="5" y="304"/>
                  <a:pt x="5" y="304"/>
                </a:cubicBezTo>
                <a:cubicBezTo>
                  <a:pt x="3" y="305"/>
                  <a:pt x="3" y="305"/>
                  <a:pt x="3" y="305"/>
                </a:cubicBezTo>
                <a:cubicBezTo>
                  <a:pt x="4" y="305"/>
                  <a:pt x="4" y="305"/>
                  <a:pt x="4" y="305"/>
                </a:cubicBezTo>
                <a:cubicBezTo>
                  <a:pt x="0" y="308"/>
                  <a:pt x="0" y="308"/>
                  <a:pt x="0" y="308"/>
                </a:cubicBezTo>
                <a:cubicBezTo>
                  <a:pt x="5" y="306"/>
                  <a:pt x="5" y="306"/>
                  <a:pt x="5" y="306"/>
                </a:cubicBezTo>
                <a:cubicBezTo>
                  <a:pt x="74" y="351"/>
                  <a:pt x="74" y="351"/>
                  <a:pt x="74" y="351"/>
                </a:cubicBezTo>
                <a:cubicBezTo>
                  <a:pt x="4" y="443"/>
                  <a:pt x="4" y="443"/>
                  <a:pt x="4" y="443"/>
                </a:cubicBezTo>
                <a:cubicBezTo>
                  <a:pt x="6" y="444"/>
                  <a:pt x="6" y="444"/>
                  <a:pt x="6" y="444"/>
                </a:cubicBezTo>
                <a:cubicBezTo>
                  <a:pt x="75" y="352"/>
                  <a:pt x="75" y="352"/>
                  <a:pt x="75" y="352"/>
                </a:cubicBezTo>
                <a:cubicBezTo>
                  <a:pt x="233" y="455"/>
                  <a:pt x="233" y="455"/>
                  <a:pt x="233" y="455"/>
                </a:cubicBezTo>
                <a:cubicBezTo>
                  <a:pt x="232" y="457"/>
                  <a:pt x="231" y="460"/>
                  <a:pt x="231" y="462"/>
                </a:cubicBezTo>
                <a:cubicBezTo>
                  <a:pt x="231" y="469"/>
                  <a:pt x="237" y="475"/>
                  <a:pt x="244" y="475"/>
                </a:cubicBezTo>
                <a:cubicBezTo>
                  <a:pt x="246" y="475"/>
                  <a:pt x="248" y="474"/>
                  <a:pt x="250" y="473"/>
                </a:cubicBezTo>
                <a:cubicBezTo>
                  <a:pt x="460" y="808"/>
                  <a:pt x="460" y="808"/>
                  <a:pt x="460" y="808"/>
                </a:cubicBezTo>
                <a:cubicBezTo>
                  <a:pt x="456" y="810"/>
                  <a:pt x="454" y="814"/>
                  <a:pt x="454" y="818"/>
                </a:cubicBezTo>
                <a:cubicBezTo>
                  <a:pt x="454" y="825"/>
                  <a:pt x="460" y="831"/>
                  <a:pt x="467" y="831"/>
                </a:cubicBezTo>
                <a:cubicBezTo>
                  <a:pt x="474" y="831"/>
                  <a:pt x="480" y="825"/>
                  <a:pt x="480" y="818"/>
                </a:cubicBezTo>
                <a:cubicBezTo>
                  <a:pt x="480" y="813"/>
                  <a:pt x="477" y="809"/>
                  <a:pt x="474" y="807"/>
                </a:cubicBezTo>
                <a:cubicBezTo>
                  <a:pt x="556" y="650"/>
                  <a:pt x="556" y="650"/>
                  <a:pt x="556" y="650"/>
                </a:cubicBezTo>
                <a:cubicBezTo>
                  <a:pt x="558" y="650"/>
                  <a:pt x="560" y="651"/>
                  <a:pt x="562" y="651"/>
                </a:cubicBezTo>
                <a:cubicBezTo>
                  <a:pt x="569" y="651"/>
                  <a:pt x="574" y="645"/>
                  <a:pt x="574" y="638"/>
                </a:cubicBezTo>
                <a:cubicBezTo>
                  <a:pt x="574" y="637"/>
                  <a:pt x="574" y="635"/>
                  <a:pt x="574" y="634"/>
                </a:cubicBezTo>
                <a:cubicBezTo>
                  <a:pt x="591" y="627"/>
                  <a:pt x="591" y="627"/>
                  <a:pt x="591" y="627"/>
                </a:cubicBezTo>
                <a:cubicBezTo>
                  <a:pt x="810" y="730"/>
                  <a:pt x="810" y="730"/>
                  <a:pt x="810" y="730"/>
                </a:cubicBezTo>
                <a:cubicBezTo>
                  <a:pt x="809" y="731"/>
                  <a:pt x="809" y="732"/>
                  <a:pt x="809" y="733"/>
                </a:cubicBezTo>
                <a:cubicBezTo>
                  <a:pt x="809" y="737"/>
                  <a:pt x="811" y="741"/>
                  <a:pt x="814" y="743"/>
                </a:cubicBezTo>
                <a:cubicBezTo>
                  <a:pt x="662" y="936"/>
                  <a:pt x="662" y="936"/>
                  <a:pt x="662" y="936"/>
                </a:cubicBezTo>
                <a:cubicBezTo>
                  <a:pt x="661" y="937"/>
                  <a:pt x="661" y="937"/>
                  <a:pt x="661" y="937"/>
                </a:cubicBezTo>
                <a:cubicBezTo>
                  <a:pt x="1319" y="937"/>
                  <a:pt x="1319" y="937"/>
                  <a:pt x="1319" y="937"/>
                </a:cubicBezTo>
                <a:cubicBezTo>
                  <a:pt x="1320" y="938"/>
                  <a:pt x="1320" y="938"/>
                  <a:pt x="1320" y="938"/>
                </a:cubicBezTo>
                <a:lnTo>
                  <a:pt x="1320" y="937"/>
                </a:lnTo>
                <a:close/>
                <a:moveTo>
                  <a:pt x="1318" y="934"/>
                </a:moveTo>
                <a:cubicBezTo>
                  <a:pt x="1197" y="808"/>
                  <a:pt x="1197" y="808"/>
                  <a:pt x="1197" y="808"/>
                </a:cubicBezTo>
                <a:cubicBezTo>
                  <a:pt x="1199" y="806"/>
                  <a:pt x="1200" y="803"/>
                  <a:pt x="1200" y="800"/>
                </a:cubicBezTo>
                <a:cubicBezTo>
                  <a:pt x="1200" y="795"/>
                  <a:pt x="1197" y="790"/>
                  <a:pt x="1192" y="788"/>
                </a:cubicBezTo>
                <a:cubicBezTo>
                  <a:pt x="1283" y="453"/>
                  <a:pt x="1283" y="453"/>
                  <a:pt x="1283" y="453"/>
                </a:cubicBezTo>
                <a:cubicBezTo>
                  <a:pt x="1283" y="454"/>
                  <a:pt x="1284" y="454"/>
                  <a:pt x="1285" y="454"/>
                </a:cubicBezTo>
                <a:cubicBezTo>
                  <a:pt x="1285" y="454"/>
                  <a:pt x="1285" y="454"/>
                  <a:pt x="1285" y="454"/>
                </a:cubicBezTo>
                <a:lnTo>
                  <a:pt x="1318" y="934"/>
                </a:lnTo>
                <a:close/>
                <a:moveTo>
                  <a:pt x="1275" y="448"/>
                </a:moveTo>
                <a:cubicBezTo>
                  <a:pt x="1276" y="451"/>
                  <a:pt x="1278" y="452"/>
                  <a:pt x="1281" y="453"/>
                </a:cubicBezTo>
                <a:cubicBezTo>
                  <a:pt x="1190" y="788"/>
                  <a:pt x="1190" y="788"/>
                  <a:pt x="1190" y="788"/>
                </a:cubicBezTo>
                <a:cubicBezTo>
                  <a:pt x="1189" y="787"/>
                  <a:pt x="1188" y="787"/>
                  <a:pt x="1187" y="787"/>
                </a:cubicBezTo>
                <a:cubicBezTo>
                  <a:pt x="1181" y="787"/>
                  <a:pt x="1176" y="791"/>
                  <a:pt x="1175" y="797"/>
                </a:cubicBezTo>
                <a:cubicBezTo>
                  <a:pt x="834" y="736"/>
                  <a:pt x="834" y="736"/>
                  <a:pt x="834" y="736"/>
                </a:cubicBezTo>
                <a:cubicBezTo>
                  <a:pt x="835" y="735"/>
                  <a:pt x="835" y="734"/>
                  <a:pt x="835" y="733"/>
                </a:cubicBezTo>
                <a:cubicBezTo>
                  <a:pt x="835" y="731"/>
                  <a:pt x="834" y="730"/>
                  <a:pt x="834" y="728"/>
                </a:cubicBezTo>
                <a:lnTo>
                  <a:pt x="1275" y="448"/>
                </a:lnTo>
                <a:close/>
                <a:moveTo>
                  <a:pt x="256" y="459"/>
                </a:moveTo>
                <a:cubicBezTo>
                  <a:pt x="552" y="351"/>
                  <a:pt x="552" y="351"/>
                  <a:pt x="552" y="351"/>
                </a:cubicBezTo>
                <a:cubicBezTo>
                  <a:pt x="769" y="272"/>
                  <a:pt x="769" y="272"/>
                  <a:pt x="769" y="272"/>
                </a:cubicBezTo>
                <a:cubicBezTo>
                  <a:pt x="770" y="275"/>
                  <a:pt x="772" y="277"/>
                  <a:pt x="774" y="278"/>
                </a:cubicBezTo>
                <a:cubicBezTo>
                  <a:pt x="660" y="470"/>
                  <a:pt x="660" y="470"/>
                  <a:pt x="660" y="470"/>
                </a:cubicBezTo>
                <a:cubicBezTo>
                  <a:pt x="480" y="492"/>
                  <a:pt x="480" y="492"/>
                  <a:pt x="480" y="492"/>
                </a:cubicBezTo>
                <a:cubicBezTo>
                  <a:pt x="479" y="486"/>
                  <a:pt x="473" y="481"/>
                  <a:pt x="467" y="481"/>
                </a:cubicBezTo>
                <a:cubicBezTo>
                  <a:pt x="460" y="481"/>
                  <a:pt x="454" y="487"/>
                  <a:pt x="454" y="494"/>
                </a:cubicBezTo>
                <a:cubicBezTo>
                  <a:pt x="454" y="501"/>
                  <a:pt x="460" y="507"/>
                  <a:pt x="467" y="507"/>
                </a:cubicBezTo>
                <a:cubicBezTo>
                  <a:pt x="471" y="507"/>
                  <a:pt x="475" y="505"/>
                  <a:pt x="477" y="502"/>
                </a:cubicBezTo>
                <a:cubicBezTo>
                  <a:pt x="594" y="581"/>
                  <a:pt x="594" y="581"/>
                  <a:pt x="594" y="581"/>
                </a:cubicBezTo>
                <a:cubicBezTo>
                  <a:pt x="573" y="617"/>
                  <a:pt x="573" y="617"/>
                  <a:pt x="573" y="617"/>
                </a:cubicBezTo>
                <a:cubicBezTo>
                  <a:pt x="256" y="467"/>
                  <a:pt x="256" y="467"/>
                  <a:pt x="256" y="467"/>
                </a:cubicBezTo>
                <a:cubicBezTo>
                  <a:pt x="256" y="465"/>
                  <a:pt x="257" y="464"/>
                  <a:pt x="257" y="462"/>
                </a:cubicBezTo>
                <a:cubicBezTo>
                  <a:pt x="257" y="461"/>
                  <a:pt x="256" y="460"/>
                  <a:pt x="256" y="459"/>
                </a:cubicBezTo>
                <a:close/>
                <a:moveTo>
                  <a:pt x="595" y="580"/>
                </a:moveTo>
                <a:cubicBezTo>
                  <a:pt x="478" y="501"/>
                  <a:pt x="478" y="501"/>
                  <a:pt x="478" y="501"/>
                </a:cubicBezTo>
                <a:cubicBezTo>
                  <a:pt x="479" y="499"/>
                  <a:pt x="480" y="496"/>
                  <a:pt x="480" y="494"/>
                </a:cubicBezTo>
                <a:cubicBezTo>
                  <a:pt x="480" y="494"/>
                  <a:pt x="480" y="494"/>
                  <a:pt x="480" y="493"/>
                </a:cubicBezTo>
                <a:cubicBezTo>
                  <a:pt x="659" y="472"/>
                  <a:pt x="659" y="472"/>
                  <a:pt x="659" y="472"/>
                </a:cubicBezTo>
                <a:cubicBezTo>
                  <a:pt x="631" y="519"/>
                  <a:pt x="631" y="519"/>
                  <a:pt x="631" y="519"/>
                </a:cubicBezTo>
                <a:lnTo>
                  <a:pt x="595" y="580"/>
                </a:lnTo>
                <a:close/>
                <a:moveTo>
                  <a:pt x="596" y="582"/>
                </a:moveTo>
                <a:cubicBezTo>
                  <a:pt x="633" y="607"/>
                  <a:pt x="633" y="607"/>
                  <a:pt x="633" y="607"/>
                </a:cubicBezTo>
                <a:cubicBezTo>
                  <a:pt x="591" y="625"/>
                  <a:pt x="591" y="625"/>
                  <a:pt x="591" y="625"/>
                </a:cubicBezTo>
                <a:cubicBezTo>
                  <a:pt x="575" y="617"/>
                  <a:pt x="575" y="617"/>
                  <a:pt x="575" y="617"/>
                </a:cubicBezTo>
                <a:lnTo>
                  <a:pt x="596" y="582"/>
                </a:lnTo>
                <a:close/>
                <a:moveTo>
                  <a:pt x="596" y="581"/>
                </a:moveTo>
                <a:cubicBezTo>
                  <a:pt x="634" y="517"/>
                  <a:pt x="634" y="517"/>
                  <a:pt x="634" y="517"/>
                </a:cubicBezTo>
                <a:cubicBezTo>
                  <a:pt x="661" y="471"/>
                  <a:pt x="661" y="471"/>
                  <a:pt x="661" y="471"/>
                </a:cubicBezTo>
                <a:cubicBezTo>
                  <a:pt x="1074" y="422"/>
                  <a:pt x="1074" y="422"/>
                  <a:pt x="1074" y="422"/>
                </a:cubicBezTo>
                <a:cubicBezTo>
                  <a:pt x="1074" y="422"/>
                  <a:pt x="1074" y="423"/>
                  <a:pt x="1075" y="423"/>
                </a:cubicBezTo>
                <a:cubicBezTo>
                  <a:pt x="635" y="607"/>
                  <a:pt x="635" y="607"/>
                  <a:pt x="635" y="607"/>
                </a:cubicBezTo>
                <a:lnTo>
                  <a:pt x="596" y="581"/>
                </a:lnTo>
                <a:close/>
                <a:moveTo>
                  <a:pt x="1076" y="424"/>
                </a:moveTo>
                <a:cubicBezTo>
                  <a:pt x="1076" y="425"/>
                  <a:pt x="1077" y="426"/>
                  <a:pt x="1078" y="427"/>
                </a:cubicBezTo>
                <a:cubicBezTo>
                  <a:pt x="839" y="713"/>
                  <a:pt x="839" y="713"/>
                  <a:pt x="839" y="713"/>
                </a:cubicBezTo>
                <a:cubicBezTo>
                  <a:pt x="830" y="724"/>
                  <a:pt x="830" y="724"/>
                  <a:pt x="830" y="724"/>
                </a:cubicBezTo>
                <a:cubicBezTo>
                  <a:pt x="828" y="722"/>
                  <a:pt x="825" y="720"/>
                  <a:pt x="822" y="720"/>
                </a:cubicBezTo>
                <a:cubicBezTo>
                  <a:pt x="817" y="720"/>
                  <a:pt x="813" y="723"/>
                  <a:pt x="811" y="726"/>
                </a:cubicBezTo>
                <a:cubicBezTo>
                  <a:pt x="636" y="608"/>
                  <a:pt x="636" y="608"/>
                  <a:pt x="636" y="608"/>
                </a:cubicBezTo>
                <a:lnTo>
                  <a:pt x="1076" y="424"/>
                </a:lnTo>
                <a:close/>
                <a:moveTo>
                  <a:pt x="524" y="17"/>
                </a:moveTo>
                <a:cubicBezTo>
                  <a:pt x="525" y="16"/>
                  <a:pt x="525" y="16"/>
                  <a:pt x="525" y="15"/>
                </a:cubicBezTo>
                <a:cubicBezTo>
                  <a:pt x="1073" y="178"/>
                  <a:pt x="1073" y="178"/>
                  <a:pt x="1073" y="178"/>
                </a:cubicBezTo>
                <a:cubicBezTo>
                  <a:pt x="1073" y="179"/>
                  <a:pt x="1072" y="180"/>
                  <a:pt x="1072" y="180"/>
                </a:cubicBezTo>
                <a:cubicBezTo>
                  <a:pt x="1072" y="186"/>
                  <a:pt x="1077" y="191"/>
                  <a:pt x="1082" y="193"/>
                </a:cubicBezTo>
                <a:cubicBezTo>
                  <a:pt x="1084" y="403"/>
                  <a:pt x="1084" y="403"/>
                  <a:pt x="1084" y="403"/>
                </a:cubicBezTo>
                <a:cubicBezTo>
                  <a:pt x="1080" y="403"/>
                  <a:pt x="1076" y="406"/>
                  <a:pt x="1074" y="410"/>
                </a:cubicBezTo>
                <a:lnTo>
                  <a:pt x="524" y="17"/>
                </a:lnTo>
                <a:close/>
                <a:moveTo>
                  <a:pt x="1073" y="414"/>
                </a:moveTo>
                <a:cubicBezTo>
                  <a:pt x="1073" y="415"/>
                  <a:pt x="1072" y="415"/>
                  <a:pt x="1072" y="416"/>
                </a:cubicBezTo>
                <a:cubicBezTo>
                  <a:pt x="1072" y="417"/>
                  <a:pt x="1073" y="419"/>
                  <a:pt x="1073" y="420"/>
                </a:cubicBezTo>
                <a:cubicBezTo>
                  <a:pt x="662" y="470"/>
                  <a:pt x="662" y="470"/>
                  <a:pt x="662" y="470"/>
                </a:cubicBezTo>
                <a:cubicBezTo>
                  <a:pt x="775" y="279"/>
                  <a:pt x="775" y="279"/>
                  <a:pt x="775" y="279"/>
                </a:cubicBezTo>
                <a:cubicBezTo>
                  <a:pt x="777" y="280"/>
                  <a:pt x="779" y="280"/>
                  <a:pt x="781" y="280"/>
                </a:cubicBezTo>
                <a:cubicBezTo>
                  <a:pt x="786" y="280"/>
                  <a:pt x="790" y="278"/>
                  <a:pt x="792" y="274"/>
                </a:cubicBezTo>
                <a:lnTo>
                  <a:pt x="1073" y="414"/>
                </a:lnTo>
                <a:close/>
                <a:moveTo>
                  <a:pt x="533" y="161"/>
                </a:moveTo>
                <a:cubicBezTo>
                  <a:pt x="537" y="161"/>
                  <a:pt x="541" y="158"/>
                  <a:pt x="543" y="155"/>
                </a:cubicBezTo>
                <a:cubicBezTo>
                  <a:pt x="769" y="263"/>
                  <a:pt x="769" y="263"/>
                  <a:pt x="769" y="263"/>
                </a:cubicBezTo>
                <a:cubicBezTo>
                  <a:pt x="768" y="264"/>
                  <a:pt x="768" y="266"/>
                  <a:pt x="768" y="267"/>
                </a:cubicBezTo>
                <a:cubicBezTo>
                  <a:pt x="768" y="269"/>
                  <a:pt x="768" y="270"/>
                  <a:pt x="769" y="271"/>
                </a:cubicBezTo>
                <a:cubicBezTo>
                  <a:pt x="550" y="350"/>
                  <a:pt x="550" y="350"/>
                  <a:pt x="550" y="350"/>
                </a:cubicBezTo>
                <a:cubicBezTo>
                  <a:pt x="255" y="457"/>
                  <a:pt x="255" y="457"/>
                  <a:pt x="255" y="457"/>
                </a:cubicBezTo>
                <a:cubicBezTo>
                  <a:pt x="255" y="456"/>
                  <a:pt x="254" y="454"/>
                  <a:pt x="253" y="453"/>
                </a:cubicBezTo>
                <a:cubicBezTo>
                  <a:pt x="524" y="157"/>
                  <a:pt x="524" y="157"/>
                  <a:pt x="524" y="157"/>
                </a:cubicBezTo>
                <a:cubicBezTo>
                  <a:pt x="526" y="159"/>
                  <a:pt x="529" y="161"/>
                  <a:pt x="533" y="161"/>
                </a:cubicBezTo>
                <a:close/>
                <a:moveTo>
                  <a:pt x="530" y="101"/>
                </a:moveTo>
                <a:cubicBezTo>
                  <a:pt x="530" y="101"/>
                  <a:pt x="531" y="102"/>
                  <a:pt x="531" y="102"/>
                </a:cubicBezTo>
                <a:cubicBezTo>
                  <a:pt x="316" y="185"/>
                  <a:pt x="316" y="185"/>
                  <a:pt x="316" y="185"/>
                </a:cubicBezTo>
                <a:cubicBezTo>
                  <a:pt x="154" y="247"/>
                  <a:pt x="154" y="247"/>
                  <a:pt x="154" y="247"/>
                </a:cubicBezTo>
                <a:cubicBezTo>
                  <a:pt x="230" y="147"/>
                  <a:pt x="230" y="147"/>
                  <a:pt x="230" y="147"/>
                </a:cubicBezTo>
                <a:cubicBezTo>
                  <a:pt x="232" y="148"/>
                  <a:pt x="234" y="149"/>
                  <a:pt x="237" y="149"/>
                </a:cubicBezTo>
                <a:cubicBezTo>
                  <a:pt x="244" y="149"/>
                  <a:pt x="250" y="143"/>
                  <a:pt x="250" y="136"/>
                </a:cubicBezTo>
                <a:cubicBezTo>
                  <a:pt x="250" y="136"/>
                  <a:pt x="250" y="135"/>
                  <a:pt x="250" y="135"/>
                </a:cubicBezTo>
                <a:lnTo>
                  <a:pt x="530" y="101"/>
                </a:lnTo>
                <a:close/>
                <a:moveTo>
                  <a:pt x="227" y="144"/>
                </a:moveTo>
                <a:cubicBezTo>
                  <a:pt x="228" y="145"/>
                  <a:pt x="228" y="145"/>
                  <a:pt x="229" y="146"/>
                </a:cubicBezTo>
                <a:cubicBezTo>
                  <a:pt x="151" y="248"/>
                  <a:pt x="151" y="248"/>
                  <a:pt x="151" y="248"/>
                </a:cubicBezTo>
                <a:cubicBezTo>
                  <a:pt x="11" y="302"/>
                  <a:pt x="11" y="302"/>
                  <a:pt x="11" y="302"/>
                </a:cubicBezTo>
                <a:lnTo>
                  <a:pt x="227" y="144"/>
                </a:lnTo>
                <a:close/>
                <a:moveTo>
                  <a:pt x="7" y="305"/>
                </a:moveTo>
                <a:cubicBezTo>
                  <a:pt x="150" y="250"/>
                  <a:pt x="150" y="250"/>
                  <a:pt x="150" y="250"/>
                </a:cubicBezTo>
                <a:cubicBezTo>
                  <a:pt x="75" y="350"/>
                  <a:pt x="75" y="350"/>
                  <a:pt x="75" y="350"/>
                </a:cubicBezTo>
                <a:lnTo>
                  <a:pt x="7" y="305"/>
                </a:lnTo>
                <a:close/>
                <a:moveTo>
                  <a:pt x="76" y="351"/>
                </a:moveTo>
                <a:cubicBezTo>
                  <a:pt x="152" y="249"/>
                  <a:pt x="152" y="249"/>
                  <a:pt x="152" y="249"/>
                </a:cubicBezTo>
                <a:cubicBezTo>
                  <a:pt x="320" y="185"/>
                  <a:pt x="320" y="185"/>
                  <a:pt x="320" y="185"/>
                </a:cubicBezTo>
                <a:cubicBezTo>
                  <a:pt x="531" y="104"/>
                  <a:pt x="531" y="104"/>
                  <a:pt x="531" y="104"/>
                </a:cubicBezTo>
                <a:cubicBezTo>
                  <a:pt x="532" y="105"/>
                  <a:pt x="533" y="106"/>
                  <a:pt x="534" y="107"/>
                </a:cubicBezTo>
                <a:cubicBezTo>
                  <a:pt x="251" y="452"/>
                  <a:pt x="251" y="452"/>
                  <a:pt x="251" y="452"/>
                </a:cubicBezTo>
                <a:cubicBezTo>
                  <a:pt x="249" y="450"/>
                  <a:pt x="247" y="449"/>
                  <a:pt x="244" y="449"/>
                </a:cubicBezTo>
                <a:cubicBezTo>
                  <a:pt x="240" y="449"/>
                  <a:pt x="236" y="451"/>
                  <a:pt x="234" y="454"/>
                </a:cubicBezTo>
                <a:lnTo>
                  <a:pt x="76" y="351"/>
                </a:lnTo>
                <a:close/>
                <a:moveTo>
                  <a:pt x="472" y="806"/>
                </a:moveTo>
                <a:cubicBezTo>
                  <a:pt x="471" y="806"/>
                  <a:pt x="469" y="805"/>
                  <a:pt x="467" y="805"/>
                </a:cubicBezTo>
                <a:cubicBezTo>
                  <a:pt x="465" y="805"/>
                  <a:pt x="463" y="806"/>
                  <a:pt x="461" y="807"/>
                </a:cubicBezTo>
                <a:cubicBezTo>
                  <a:pt x="251" y="472"/>
                  <a:pt x="251" y="472"/>
                  <a:pt x="251" y="472"/>
                </a:cubicBezTo>
                <a:cubicBezTo>
                  <a:pt x="253" y="471"/>
                  <a:pt x="254" y="470"/>
                  <a:pt x="255" y="468"/>
                </a:cubicBezTo>
                <a:cubicBezTo>
                  <a:pt x="573" y="618"/>
                  <a:pt x="573" y="618"/>
                  <a:pt x="573" y="618"/>
                </a:cubicBezTo>
                <a:cubicBezTo>
                  <a:pt x="567" y="627"/>
                  <a:pt x="567" y="627"/>
                  <a:pt x="567" y="627"/>
                </a:cubicBezTo>
                <a:cubicBezTo>
                  <a:pt x="566" y="626"/>
                  <a:pt x="564" y="625"/>
                  <a:pt x="562" y="625"/>
                </a:cubicBezTo>
                <a:cubicBezTo>
                  <a:pt x="555" y="625"/>
                  <a:pt x="549" y="631"/>
                  <a:pt x="549" y="638"/>
                </a:cubicBezTo>
                <a:cubicBezTo>
                  <a:pt x="549" y="643"/>
                  <a:pt x="551" y="647"/>
                  <a:pt x="555" y="649"/>
                </a:cubicBezTo>
                <a:lnTo>
                  <a:pt x="472" y="806"/>
                </a:lnTo>
                <a:close/>
                <a:moveTo>
                  <a:pt x="573" y="632"/>
                </a:moveTo>
                <a:cubicBezTo>
                  <a:pt x="572" y="630"/>
                  <a:pt x="571" y="629"/>
                  <a:pt x="569" y="627"/>
                </a:cubicBezTo>
                <a:cubicBezTo>
                  <a:pt x="574" y="619"/>
                  <a:pt x="574" y="619"/>
                  <a:pt x="574" y="619"/>
                </a:cubicBezTo>
                <a:cubicBezTo>
                  <a:pt x="589" y="626"/>
                  <a:pt x="589" y="626"/>
                  <a:pt x="589" y="626"/>
                </a:cubicBezTo>
                <a:lnTo>
                  <a:pt x="573" y="632"/>
                </a:lnTo>
                <a:close/>
                <a:moveTo>
                  <a:pt x="593" y="626"/>
                </a:moveTo>
                <a:cubicBezTo>
                  <a:pt x="634" y="608"/>
                  <a:pt x="634" y="608"/>
                  <a:pt x="634" y="608"/>
                </a:cubicBezTo>
                <a:cubicBezTo>
                  <a:pt x="810" y="728"/>
                  <a:pt x="810" y="728"/>
                  <a:pt x="810" y="728"/>
                </a:cubicBezTo>
                <a:cubicBezTo>
                  <a:pt x="810" y="728"/>
                  <a:pt x="810" y="728"/>
                  <a:pt x="810" y="728"/>
                </a:cubicBezTo>
                <a:lnTo>
                  <a:pt x="593" y="626"/>
                </a:lnTo>
                <a:close/>
                <a:moveTo>
                  <a:pt x="664" y="935"/>
                </a:moveTo>
                <a:cubicBezTo>
                  <a:pt x="815" y="744"/>
                  <a:pt x="815" y="744"/>
                  <a:pt x="815" y="744"/>
                </a:cubicBezTo>
                <a:cubicBezTo>
                  <a:pt x="817" y="745"/>
                  <a:pt x="819" y="746"/>
                  <a:pt x="822" y="746"/>
                </a:cubicBezTo>
                <a:cubicBezTo>
                  <a:pt x="827" y="746"/>
                  <a:pt x="831" y="744"/>
                  <a:pt x="833" y="740"/>
                </a:cubicBezTo>
                <a:cubicBezTo>
                  <a:pt x="1315" y="935"/>
                  <a:pt x="1315" y="935"/>
                  <a:pt x="1315" y="935"/>
                </a:cubicBezTo>
                <a:lnTo>
                  <a:pt x="664" y="935"/>
                </a:lnTo>
                <a:close/>
                <a:moveTo>
                  <a:pt x="833" y="739"/>
                </a:moveTo>
                <a:cubicBezTo>
                  <a:pt x="834" y="738"/>
                  <a:pt x="834" y="738"/>
                  <a:pt x="834" y="738"/>
                </a:cubicBezTo>
                <a:cubicBezTo>
                  <a:pt x="1175" y="798"/>
                  <a:pt x="1175" y="798"/>
                  <a:pt x="1175" y="798"/>
                </a:cubicBezTo>
                <a:cubicBezTo>
                  <a:pt x="1175" y="799"/>
                  <a:pt x="1174" y="799"/>
                  <a:pt x="1174" y="800"/>
                </a:cubicBezTo>
                <a:cubicBezTo>
                  <a:pt x="1174" y="807"/>
                  <a:pt x="1180" y="813"/>
                  <a:pt x="1187" y="813"/>
                </a:cubicBezTo>
                <a:cubicBezTo>
                  <a:pt x="1191" y="813"/>
                  <a:pt x="1193" y="812"/>
                  <a:pt x="1196" y="809"/>
                </a:cubicBezTo>
                <a:cubicBezTo>
                  <a:pt x="1316" y="934"/>
                  <a:pt x="1316" y="934"/>
                  <a:pt x="1316" y="934"/>
                </a:cubicBezTo>
                <a:lnTo>
                  <a:pt x="833" y="739"/>
                </a:lnTo>
                <a:close/>
              </a:path>
            </a:pathLst>
          </a:custGeom>
          <a:solidFill>
            <a:schemeClr val="tx1">
              <a:lumMod val="75000"/>
              <a:alpha val="45000"/>
            </a:schemeClr>
          </a:solidFill>
          <a:ln>
            <a:noFill/>
          </a:ln>
        </p:spPr>
        <p:txBody>
          <a:bodyPr vert="horz" wrap="square" lIns="68580" tIns="34290" rIns="68580" bIns="34290" numCol="1" anchor="t" anchorCtr="0" compatLnSpc="1"/>
          <a:lstStyle/>
          <a:p>
            <a:endParaRPr lang="id-ID">
              <a:latin typeface="+mn-ea"/>
            </a:endParaRPr>
          </a:p>
        </p:txBody>
      </p:sp>
      <p:sp>
        <p:nvSpPr>
          <p:cNvPr id="47" name="TextBox 13"/>
          <p:cNvSpPr txBox="1"/>
          <p:nvPr/>
        </p:nvSpPr>
        <p:spPr>
          <a:xfrm>
            <a:off x="1842213" y="2298014"/>
            <a:ext cx="184731" cy="646331"/>
          </a:xfrm>
          <a:prstGeom prst="rect">
            <a:avLst/>
          </a:prstGeom>
          <a:noFill/>
        </p:spPr>
        <p:txBody>
          <a:bodyPr wrap="none" rtlCol="0">
            <a:spAutoFit/>
          </a:bodyPr>
          <a:lstStyle/>
          <a:p>
            <a:pPr algn="ctr"/>
            <a:endParaRPr lang="id-ID" sz="3600" b="1" spc="225" dirty="0">
              <a:solidFill>
                <a:schemeClr val="bg1"/>
              </a:solidFill>
              <a:latin typeface="Chiller" panose="04020404031007020602" pitchFamily="82" charset="0"/>
            </a:endParaRPr>
          </a:p>
        </p:txBody>
      </p:sp>
      <p:sp>
        <p:nvSpPr>
          <p:cNvPr id="57" name="TextBox 1"/>
          <p:cNvSpPr txBox="1"/>
          <p:nvPr/>
        </p:nvSpPr>
        <p:spPr>
          <a:xfrm>
            <a:off x="1106724" y="1951765"/>
            <a:ext cx="1840440" cy="715581"/>
          </a:xfrm>
          <a:prstGeom prst="rect">
            <a:avLst/>
          </a:prstGeom>
          <a:noFill/>
        </p:spPr>
        <p:txBody>
          <a:bodyPr wrap="square" rtlCol="0">
            <a:spAutoFit/>
          </a:bodyPr>
          <a:lstStyle/>
          <a:p>
            <a:pPr algn="ctr"/>
            <a:r>
              <a:rPr lang="zh-CN" altLang="en-US" sz="4050" b="1" dirty="0">
                <a:solidFill>
                  <a:schemeClr val="tx1">
                    <a:lumMod val="75000"/>
                  </a:schemeClr>
                </a:solidFill>
                <a:latin typeface="+mn-ea"/>
              </a:rPr>
              <a:t>目录</a:t>
            </a:r>
            <a:endParaRPr lang="en-US" altLang="zh-CN" sz="4050" b="1" dirty="0">
              <a:solidFill>
                <a:schemeClr val="tx1">
                  <a:lumMod val="75000"/>
                </a:schemeClr>
              </a:solidFill>
              <a:latin typeface="+mn-ea"/>
            </a:endParaRPr>
          </a:p>
        </p:txBody>
      </p:sp>
      <p:sp>
        <p:nvSpPr>
          <p:cNvPr id="58" name="矩形 57"/>
          <p:cNvSpPr/>
          <p:nvPr/>
        </p:nvSpPr>
        <p:spPr>
          <a:xfrm>
            <a:off x="1091126" y="2606290"/>
            <a:ext cx="1914563" cy="507831"/>
          </a:xfrm>
          <a:prstGeom prst="rect">
            <a:avLst/>
          </a:prstGeom>
        </p:spPr>
        <p:txBody>
          <a:bodyPr wrap="none">
            <a:spAutoFit/>
          </a:bodyPr>
          <a:lstStyle/>
          <a:p>
            <a:pPr algn="ctr"/>
            <a:r>
              <a:rPr lang="en-US" altLang="zh-CN" sz="2700" b="1" dirty="0">
                <a:solidFill>
                  <a:schemeClr val="tx1">
                    <a:lumMod val="75000"/>
                  </a:schemeClr>
                </a:solidFill>
                <a:latin typeface="+mn-ea"/>
              </a:rPr>
              <a:t>CONTENT</a:t>
            </a:r>
          </a:p>
        </p:txBody>
      </p:sp>
      <p:grpSp>
        <p:nvGrpSpPr>
          <p:cNvPr id="42" name="组合 41"/>
          <p:cNvGrpSpPr/>
          <p:nvPr/>
        </p:nvGrpSpPr>
        <p:grpSpPr>
          <a:xfrm>
            <a:off x="4364525" y="992030"/>
            <a:ext cx="420308" cy="400110"/>
            <a:chOff x="4883212" y="1193637"/>
            <a:chExt cx="420308" cy="400110"/>
          </a:xfrm>
          <a:effectLst>
            <a:outerShdw blurRad="50800" dist="38100" dir="5400000" algn="t" rotWithShape="0">
              <a:prstClr val="black">
                <a:alpha val="40000"/>
              </a:prstClr>
            </a:outerShdw>
          </a:effectLst>
        </p:grpSpPr>
        <p:sp>
          <p:nvSpPr>
            <p:cNvPr id="81" name="椭圆 80"/>
            <p:cNvSpPr/>
            <p:nvPr/>
          </p:nvSpPr>
          <p:spPr>
            <a:xfrm>
              <a:off x="4893861" y="1194187"/>
              <a:ext cx="399011" cy="39901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6858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schemeClr val="tx1">
                    <a:lumMod val="75000"/>
                  </a:schemeClr>
                </a:solidFill>
                <a:effectLst/>
                <a:uLnTx/>
                <a:uFillTx/>
                <a:latin typeface="+mn-lt"/>
                <a:ea typeface="+mn-ea"/>
                <a:cs typeface="+mn-cs"/>
              </a:endParaRPr>
            </a:p>
          </p:txBody>
        </p:sp>
        <p:sp>
          <p:nvSpPr>
            <p:cNvPr id="82" name="文本框 13"/>
            <p:cNvSpPr txBox="1"/>
            <p:nvPr/>
          </p:nvSpPr>
          <p:spPr>
            <a:xfrm>
              <a:off x="4883212" y="1193637"/>
              <a:ext cx="420308" cy="400110"/>
            </a:xfrm>
            <a:prstGeom prst="rect">
              <a:avLst/>
            </a:prstGeom>
            <a:noFill/>
          </p:spPr>
          <p:txBody>
            <a:bodyPr wrap="none">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dirty="0">
                  <a:ln>
                    <a:noFill/>
                  </a:ln>
                  <a:solidFill>
                    <a:schemeClr val="tx1">
                      <a:lumMod val="75000"/>
                    </a:schemeClr>
                  </a:solidFill>
                  <a:effectLst/>
                  <a:uLnTx/>
                  <a:uFillTx/>
                  <a:latin typeface="Impact" panose="020B0806030902050204" pitchFamily="34" charset="0"/>
                  <a:ea typeface="Impact Label" panose="02000000000000000000" pitchFamily="2" charset="0"/>
                  <a:cs typeface="+mn-cs"/>
                </a:rPr>
                <a:t>01</a:t>
              </a:r>
              <a:endParaRPr kumimoji="0" lang="zh-CN" altLang="en-US" sz="2000" b="0" i="0" u="none" strike="noStrike" kern="1200" cap="none" spc="0" normalizeH="0" baseline="0" noProof="0" dirty="0">
                <a:ln>
                  <a:noFill/>
                </a:ln>
                <a:solidFill>
                  <a:schemeClr val="tx1">
                    <a:lumMod val="75000"/>
                  </a:schemeClr>
                </a:solidFill>
                <a:effectLst/>
                <a:uLnTx/>
                <a:uFillTx/>
                <a:latin typeface="Impact" panose="020B0806030902050204" pitchFamily="34" charset="0"/>
                <a:ea typeface="Impact Label" panose="02000000000000000000" pitchFamily="2" charset="0"/>
                <a:cs typeface="+mn-cs"/>
              </a:endParaRPr>
            </a:p>
          </p:txBody>
        </p:sp>
      </p:grpSp>
      <p:grpSp>
        <p:nvGrpSpPr>
          <p:cNvPr id="43" name="组合 42"/>
          <p:cNvGrpSpPr/>
          <p:nvPr/>
        </p:nvGrpSpPr>
        <p:grpSpPr>
          <a:xfrm>
            <a:off x="4349828" y="1892458"/>
            <a:ext cx="450850" cy="400050"/>
            <a:chOff x="4883212" y="1193637"/>
            <a:chExt cx="450764" cy="400110"/>
          </a:xfrm>
        </p:grpSpPr>
        <p:sp>
          <p:nvSpPr>
            <p:cNvPr id="79" name="椭圆 78"/>
            <p:cNvSpPr/>
            <p:nvPr/>
          </p:nvSpPr>
          <p:spPr>
            <a:xfrm>
              <a:off x="4894322" y="1193637"/>
              <a:ext cx="398387" cy="400110"/>
            </a:xfrm>
            <a:prstGeom prst="ellipse">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6858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schemeClr val="tx1">
                    <a:lumMod val="75000"/>
                  </a:schemeClr>
                </a:solidFill>
                <a:effectLst/>
                <a:uLnTx/>
                <a:uFillTx/>
                <a:latin typeface="+mn-lt"/>
                <a:ea typeface="+mn-ea"/>
                <a:cs typeface="+mn-cs"/>
              </a:endParaRPr>
            </a:p>
          </p:txBody>
        </p:sp>
        <p:sp>
          <p:nvSpPr>
            <p:cNvPr id="80" name="文本框 16"/>
            <p:cNvSpPr txBox="1"/>
            <p:nvPr/>
          </p:nvSpPr>
          <p:spPr>
            <a:xfrm>
              <a:off x="4883212" y="1193637"/>
              <a:ext cx="450764" cy="400110"/>
            </a:xfrm>
            <a:prstGeom prst="rect">
              <a:avLst/>
            </a:prstGeom>
            <a:noFill/>
            <a:ln w="9525">
              <a:noFill/>
            </a:ln>
          </p:spPr>
          <p:txBody>
            <a:bodyPr wrap="none">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lvl="0" eaLnBrk="1" hangingPunct="1"/>
              <a:r>
                <a:rPr lang="en-US" altLang="zh-CN" sz="2000" dirty="0">
                  <a:solidFill>
                    <a:schemeClr val="tx1">
                      <a:lumMod val="75000"/>
                    </a:schemeClr>
                  </a:solidFill>
                  <a:latin typeface="Impact" panose="020B0806030902050204" pitchFamily="34" charset="0"/>
                  <a:ea typeface="宋体" panose="02010600030101010101" pitchFamily="2" charset="-122"/>
                </a:rPr>
                <a:t>02</a:t>
              </a:r>
              <a:endParaRPr lang="zh-CN" altLang="en-US" sz="2000" dirty="0">
                <a:solidFill>
                  <a:schemeClr val="tx1">
                    <a:lumMod val="75000"/>
                  </a:schemeClr>
                </a:solidFill>
                <a:latin typeface="Impact" panose="020B0806030902050204" pitchFamily="34" charset="0"/>
                <a:ea typeface="宋体" panose="02010600030101010101" pitchFamily="2" charset="-122"/>
              </a:endParaRPr>
            </a:p>
          </p:txBody>
        </p:sp>
      </p:grpSp>
      <p:grpSp>
        <p:nvGrpSpPr>
          <p:cNvPr id="50" name="组合 49"/>
          <p:cNvGrpSpPr/>
          <p:nvPr/>
        </p:nvGrpSpPr>
        <p:grpSpPr>
          <a:xfrm>
            <a:off x="4345289" y="2794128"/>
            <a:ext cx="458780" cy="400110"/>
            <a:chOff x="4883212" y="1193637"/>
            <a:chExt cx="458780" cy="400110"/>
          </a:xfrm>
          <a:effectLst>
            <a:outerShdw blurRad="50800" dist="38100" dir="5400000" algn="t" rotWithShape="0">
              <a:prstClr val="black">
                <a:alpha val="40000"/>
              </a:prstClr>
            </a:outerShdw>
          </a:effectLst>
        </p:grpSpPr>
        <p:sp>
          <p:nvSpPr>
            <p:cNvPr id="77" name="椭圆 76"/>
            <p:cNvSpPr/>
            <p:nvPr/>
          </p:nvSpPr>
          <p:spPr>
            <a:xfrm>
              <a:off x="4893861" y="1194187"/>
              <a:ext cx="399011" cy="39901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6858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schemeClr val="tx1">
                    <a:lumMod val="75000"/>
                  </a:schemeClr>
                </a:solidFill>
                <a:effectLst/>
                <a:uLnTx/>
                <a:uFillTx/>
                <a:latin typeface="+mn-lt"/>
                <a:ea typeface="+mn-ea"/>
                <a:cs typeface="+mn-cs"/>
              </a:endParaRPr>
            </a:p>
          </p:txBody>
        </p:sp>
        <p:sp>
          <p:nvSpPr>
            <p:cNvPr id="78" name="文本框 19"/>
            <p:cNvSpPr txBox="1"/>
            <p:nvPr/>
          </p:nvSpPr>
          <p:spPr>
            <a:xfrm>
              <a:off x="4883212" y="1193637"/>
              <a:ext cx="458780" cy="400110"/>
            </a:xfrm>
            <a:prstGeom prst="rect">
              <a:avLst/>
            </a:prstGeom>
            <a:noFill/>
          </p:spPr>
          <p:txBody>
            <a:bodyPr wrap="none">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a:ln>
                    <a:noFill/>
                  </a:ln>
                  <a:solidFill>
                    <a:schemeClr val="tx1">
                      <a:lumMod val="75000"/>
                    </a:schemeClr>
                  </a:solidFill>
                  <a:effectLst/>
                  <a:uLnTx/>
                  <a:uFillTx/>
                  <a:latin typeface="Impact" panose="020B0806030902050204" pitchFamily="34" charset="0"/>
                  <a:ea typeface="Impact Label" panose="02000000000000000000" pitchFamily="2" charset="0"/>
                  <a:cs typeface="+mn-cs"/>
                </a:rPr>
                <a:t>03</a:t>
              </a:r>
              <a:endParaRPr kumimoji="0" lang="zh-CN" altLang="en-US" sz="2000" b="0" i="0" u="none" strike="noStrike" kern="1200" cap="none" spc="0" normalizeH="0" baseline="0" noProof="0">
                <a:ln>
                  <a:noFill/>
                </a:ln>
                <a:solidFill>
                  <a:schemeClr val="tx1">
                    <a:lumMod val="75000"/>
                  </a:schemeClr>
                </a:solidFill>
                <a:effectLst/>
                <a:uLnTx/>
                <a:uFillTx/>
                <a:latin typeface="Impact" panose="020B0806030902050204" pitchFamily="34" charset="0"/>
                <a:ea typeface="Impact Label" panose="02000000000000000000" pitchFamily="2" charset="0"/>
                <a:cs typeface="+mn-cs"/>
              </a:endParaRPr>
            </a:p>
          </p:txBody>
        </p:sp>
      </p:grpSp>
      <p:grpSp>
        <p:nvGrpSpPr>
          <p:cNvPr id="51" name="组合 50"/>
          <p:cNvGrpSpPr/>
          <p:nvPr/>
        </p:nvGrpSpPr>
        <p:grpSpPr>
          <a:xfrm>
            <a:off x="4349297" y="3695177"/>
            <a:ext cx="450764" cy="400110"/>
            <a:chOff x="4883212" y="1193637"/>
            <a:chExt cx="450764" cy="400110"/>
          </a:xfrm>
          <a:effectLst>
            <a:outerShdw blurRad="50800" dist="38100" dir="5400000" algn="t" rotWithShape="0">
              <a:prstClr val="black">
                <a:alpha val="40000"/>
              </a:prstClr>
            </a:outerShdw>
          </a:effectLst>
        </p:grpSpPr>
        <p:sp>
          <p:nvSpPr>
            <p:cNvPr id="75" name="椭圆 74"/>
            <p:cNvSpPr/>
            <p:nvPr/>
          </p:nvSpPr>
          <p:spPr>
            <a:xfrm>
              <a:off x="4893861" y="1194187"/>
              <a:ext cx="399011" cy="39901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6858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schemeClr val="tx1">
                    <a:lumMod val="75000"/>
                  </a:schemeClr>
                </a:solidFill>
                <a:effectLst/>
                <a:uLnTx/>
                <a:uFillTx/>
                <a:latin typeface="+mn-lt"/>
                <a:ea typeface="+mn-ea"/>
                <a:cs typeface="+mn-cs"/>
              </a:endParaRPr>
            </a:p>
          </p:txBody>
        </p:sp>
        <p:sp>
          <p:nvSpPr>
            <p:cNvPr id="76" name="文本框 22"/>
            <p:cNvSpPr txBox="1"/>
            <p:nvPr/>
          </p:nvSpPr>
          <p:spPr>
            <a:xfrm>
              <a:off x="4883212" y="1193637"/>
              <a:ext cx="450764" cy="400110"/>
            </a:xfrm>
            <a:prstGeom prst="rect">
              <a:avLst/>
            </a:prstGeom>
            <a:noFill/>
          </p:spPr>
          <p:txBody>
            <a:bodyPr wrap="none">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dirty="0">
                  <a:ln>
                    <a:noFill/>
                  </a:ln>
                  <a:solidFill>
                    <a:schemeClr val="tx1">
                      <a:lumMod val="75000"/>
                    </a:schemeClr>
                  </a:solidFill>
                  <a:effectLst/>
                  <a:uLnTx/>
                  <a:uFillTx/>
                  <a:latin typeface="Impact" panose="020B0806030902050204" pitchFamily="34" charset="0"/>
                  <a:ea typeface="Impact Label" panose="02000000000000000000" pitchFamily="2" charset="0"/>
                  <a:cs typeface="+mn-cs"/>
                </a:rPr>
                <a:t>04</a:t>
              </a:r>
              <a:endParaRPr kumimoji="0" lang="zh-CN" altLang="en-US" sz="2000" b="0" i="0" u="none" strike="noStrike" kern="1200" cap="none" spc="0" normalizeH="0" baseline="0" noProof="0" dirty="0">
                <a:ln>
                  <a:noFill/>
                </a:ln>
                <a:solidFill>
                  <a:schemeClr val="tx1">
                    <a:lumMod val="75000"/>
                  </a:schemeClr>
                </a:solidFill>
                <a:effectLst/>
                <a:uLnTx/>
                <a:uFillTx/>
                <a:latin typeface="Impact" panose="020B0806030902050204" pitchFamily="34" charset="0"/>
                <a:ea typeface="Impact Label" panose="02000000000000000000" pitchFamily="2" charset="0"/>
                <a:cs typeface="+mn-cs"/>
              </a:endParaRPr>
            </a:p>
          </p:txBody>
        </p:sp>
      </p:grpSp>
      <p:sp>
        <p:nvSpPr>
          <p:cNvPr id="67" name="矩形 66"/>
          <p:cNvSpPr/>
          <p:nvPr/>
        </p:nvSpPr>
        <p:spPr>
          <a:xfrm>
            <a:off x="4993369" y="1260633"/>
            <a:ext cx="4398281" cy="261610"/>
          </a:xfrm>
          <a:prstGeom prst="rect">
            <a:avLst/>
          </a:prstGeom>
        </p:spPr>
        <p:txBody>
          <a:bodyPr wrap="square">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0"/>
              </a:spcBef>
              <a:spcAft>
                <a:spcPts val="0"/>
              </a:spcAft>
              <a:buClrTx/>
              <a:buSzTx/>
              <a:buFontTx/>
              <a:buNone/>
              <a:defRPr/>
            </a:pPr>
            <a:r>
              <a:rPr lang="en-US" altLang="zh-CN" sz="1100" dirty="0">
                <a:solidFill>
                  <a:schemeClr val="bg1"/>
                </a:solidFill>
                <a:latin typeface="Arial" panose="020B0604020202020204" pitchFamily="34" charset="0"/>
                <a:cs typeface="Arial" panose="020B0604020202020204" pitchFamily="34" charset="0"/>
              </a:rPr>
              <a:t>Research background and status. </a:t>
            </a:r>
            <a:endParaRPr kumimoji="0" lang="zh-CN" altLang="en-US" sz="1100" b="0" i="0" u="none" strike="noStrike" kern="1200" cap="none" spc="0" normalizeH="0" baseline="0" noProof="0" dirty="0">
              <a:ln>
                <a:noFill/>
              </a:ln>
              <a:solidFill>
                <a:schemeClr val="bg1"/>
              </a:solidFill>
              <a:effectLst/>
              <a:uLnTx/>
              <a:uFillTx/>
            </a:endParaRPr>
          </a:p>
        </p:txBody>
      </p:sp>
      <p:sp>
        <p:nvSpPr>
          <p:cNvPr id="68" name="矩形 67"/>
          <p:cNvSpPr/>
          <p:nvPr/>
        </p:nvSpPr>
        <p:spPr>
          <a:xfrm>
            <a:off x="4993369" y="2168683"/>
            <a:ext cx="4398281" cy="261610"/>
          </a:xfrm>
          <a:prstGeom prst="rect">
            <a:avLst/>
          </a:prstGeom>
        </p:spPr>
        <p:txBody>
          <a:bodyPr wrap="square">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0"/>
              </a:spcBef>
              <a:spcAft>
                <a:spcPts val="0"/>
              </a:spcAft>
              <a:buClrTx/>
              <a:buSzTx/>
              <a:buFontTx/>
              <a:buNone/>
              <a:defRPr/>
            </a:pPr>
            <a:r>
              <a:rPr lang="en-US" altLang="zh-CN" sz="1100" dirty="0">
                <a:solidFill>
                  <a:schemeClr val="bg1"/>
                </a:solidFill>
              </a:rPr>
              <a:t>Improved anti-print scan watermark algorithm.</a:t>
            </a:r>
            <a:endParaRPr kumimoji="0" lang="zh-CN" altLang="en-US" sz="1100" b="0" i="0" u="none" strike="noStrike" kern="1200" cap="none" spc="0" normalizeH="0" baseline="0" noProof="0" dirty="0">
              <a:ln>
                <a:noFill/>
              </a:ln>
              <a:solidFill>
                <a:schemeClr val="bg1"/>
              </a:solidFill>
              <a:effectLst/>
              <a:uLnTx/>
              <a:uFillTx/>
            </a:endParaRPr>
          </a:p>
        </p:txBody>
      </p:sp>
      <p:sp>
        <p:nvSpPr>
          <p:cNvPr id="69" name="矩形 68"/>
          <p:cNvSpPr/>
          <p:nvPr/>
        </p:nvSpPr>
        <p:spPr>
          <a:xfrm>
            <a:off x="4993369" y="3076733"/>
            <a:ext cx="4398281" cy="261610"/>
          </a:xfrm>
          <a:prstGeom prst="rect">
            <a:avLst/>
          </a:prstGeom>
        </p:spPr>
        <p:txBody>
          <a:bodyPr wrap="square">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lvl="0" fontAlgn="auto">
              <a:spcBef>
                <a:spcPts val="0"/>
              </a:spcBef>
              <a:spcAft>
                <a:spcPts val="0"/>
              </a:spcAft>
              <a:defRPr/>
            </a:pPr>
            <a:r>
              <a:rPr lang="en-US" altLang="zh-CN" sz="1100" dirty="0">
                <a:solidFill>
                  <a:schemeClr val="bg1"/>
                </a:solidFill>
                <a:latin typeface="Arial" panose="020B0604020202020204" pitchFamily="34" charset="0"/>
                <a:cs typeface="Arial" panose="020B0604020202020204" pitchFamily="34" charset="0"/>
              </a:rPr>
              <a:t>Anti-print scan watermark system design and implementation.</a:t>
            </a:r>
            <a:endParaRPr kumimoji="0" lang="zh-CN" altLang="en-US" sz="1400" b="0" i="0" u="none" strike="noStrike" kern="1200" cap="none" spc="0" normalizeH="0" baseline="0" noProof="0" dirty="0">
              <a:ln>
                <a:noFill/>
              </a:ln>
              <a:solidFill>
                <a:schemeClr val="bg1"/>
              </a:solidFill>
              <a:effectLst/>
              <a:uLnTx/>
              <a:uFillTx/>
              <a:latin typeface="+mn-lt"/>
              <a:ea typeface="+mn-ea"/>
              <a:cs typeface="+mn-cs"/>
            </a:endParaRPr>
          </a:p>
        </p:txBody>
      </p:sp>
      <p:sp>
        <p:nvSpPr>
          <p:cNvPr id="70" name="矩形 69"/>
          <p:cNvSpPr/>
          <p:nvPr/>
        </p:nvSpPr>
        <p:spPr>
          <a:xfrm>
            <a:off x="4993369" y="3984783"/>
            <a:ext cx="4398281" cy="253916"/>
          </a:xfrm>
          <a:prstGeom prst="rect">
            <a:avLst/>
          </a:prstGeom>
        </p:spPr>
        <p:txBody>
          <a:bodyPr wrap="square">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0"/>
              </a:spcBef>
              <a:spcAft>
                <a:spcPts val="0"/>
              </a:spcAft>
              <a:buClrTx/>
              <a:buSzTx/>
              <a:buFontTx/>
              <a:buNone/>
              <a:defRPr/>
            </a:pPr>
            <a:r>
              <a:rPr kumimoji="0" lang="en-US" altLang="zh-CN" sz="1050" b="0" i="0" u="none" strike="noStrike" kern="1200" cap="none" spc="0" normalizeH="0" baseline="0" noProof="0" dirty="0">
                <a:ln>
                  <a:noFill/>
                </a:ln>
                <a:solidFill>
                  <a:schemeClr val="bg1"/>
                </a:solidFill>
                <a:effectLst/>
                <a:uLnTx/>
                <a:uFillTx/>
                <a:latin typeface="Arial" panose="020B0604020202020204" pitchFamily="34" charset="0"/>
                <a:ea typeface="+mn-ea"/>
                <a:cs typeface="Arial" panose="020B0604020202020204" pitchFamily="34" charset="0"/>
              </a:rPr>
              <a:t>Sum</a:t>
            </a:r>
            <a:r>
              <a:rPr kumimoji="0" lang="zh-CN" altLang="en-US" sz="1050" b="0" i="0" u="none" strike="noStrike" kern="1200" cap="none" spc="0" normalizeH="0" baseline="0" noProof="0" dirty="0">
                <a:ln>
                  <a:noFill/>
                </a:ln>
                <a:solidFill>
                  <a:schemeClr val="bg1"/>
                </a:solidFill>
                <a:effectLst/>
                <a:uLnTx/>
                <a:uFillTx/>
                <a:latin typeface="Arial" panose="020B0604020202020204" pitchFamily="34" charset="0"/>
                <a:ea typeface="+mn-ea"/>
                <a:cs typeface="Arial" panose="020B0604020202020204" pitchFamily="34" charset="0"/>
              </a:rPr>
              <a:t> </a:t>
            </a:r>
            <a:r>
              <a:rPr kumimoji="0" lang="en-US" altLang="zh-CN" sz="1050" b="0" i="0" u="none" strike="noStrike" kern="1200" cap="none" spc="0" normalizeH="0" baseline="0" noProof="0" dirty="0">
                <a:ln>
                  <a:noFill/>
                </a:ln>
                <a:solidFill>
                  <a:schemeClr val="bg1"/>
                </a:solidFill>
                <a:effectLst/>
                <a:uLnTx/>
                <a:uFillTx/>
                <a:latin typeface="Arial" panose="020B0604020202020204" pitchFamily="34" charset="0"/>
                <a:ea typeface="+mn-ea"/>
                <a:cs typeface="Arial" panose="020B0604020202020204" pitchFamily="34" charset="0"/>
              </a:rPr>
              <a:t>up.</a:t>
            </a:r>
            <a:endParaRPr kumimoji="0" lang="zh-CN" altLang="en-US" sz="1350" b="0" i="0" u="none" strike="noStrike" kern="1200" cap="none" spc="0" normalizeH="0" baseline="0" noProof="0" dirty="0">
              <a:ln>
                <a:noFill/>
              </a:ln>
              <a:solidFill>
                <a:schemeClr val="bg1"/>
              </a:solidFill>
              <a:effectLst/>
              <a:uLnTx/>
              <a:uFillTx/>
              <a:latin typeface="+mn-lt"/>
              <a:ea typeface="+mn-ea"/>
              <a:cs typeface="+mn-cs"/>
            </a:endParaRPr>
          </a:p>
        </p:txBody>
      </p:sp>
      <p:sp>
        <p:nvSpPr>
          <p:cNvPr id="71" name="文本框 8"/>
          <p:cNvSpPr txBox="1"/>
          <p:nvPr/>
        </p:nvSpPr>
        <p:spPr>
          <a:xfrm>
            <a:off x="5006069" y="933608"/>
            <a:ext cx="1620957" cy="338554"/>
          </a:xfrm>
          <a:prstGeom prst="rect">
            <a:avLst/>
          </a:prstGeom>
          <a:noFill/>
          <a:ln w="9525">
            <a:noFill/>
          </a:ln>
        </p:spPr>
        <p:txBody>
          <a:bodyPr wrap="none">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lvl="0" eaLnBrk="1" hangingPunct="1"/>
            <a:r>
              <a:rPr lang="zh-CN" altLang="en-US" sz="1600" b="1" dirty="0">
                <a:solidFill>
                  <a:srgbClr val="F3E483"/>
                </a:solidFill>
                <a:latin typeface="微软雅黑" panose="020B0503020204020204" pitchFamily="34" charset="-122"/>
                <a:ea typeface="微软雅黑" panose="020B0503020204020204" pitchFamily="34" charset="-122"/>
              </a:rPr>
              <a:t>研究背景及现状</a:t>
            </a:r>
          </a:p>
        </p:txBody>
      </p:sp>
      <p:sp>
        <p:nvSpPr>
          <p:cNvPr id="72" name="文本框 8"/>
          <p:cNvSpPr txBox="1"/>
          <p:nvPr/>
        </p:nvSpPr>
        <p:spPr>
          <a:xfrm>
            <a:off x="4971144" y="1841658"/>
            <a:ext cx="3057247" cy="338554"/>
          </a:xfrm>
          <a:prstGeom prst="rect">
            <a:avLst/>
          </a:prstGeom>
          <a:noFill/>
          <a:ln w="9525">
            <a:noFill/>
          </a:ln>
        </p:spPr>
        <p:txBody>
          <a:bodyPr wrap="none">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lvl="0"/>
            <a:r>
              <a:rPr lang="zh-CN" altLang="en-US" sz="1600" b="1" dirty="0">
                <a:solidFill>
                  <a:srgbClr val="F3E483"/>
                </a:solidFill>
                <a:latin typeface="微软雅黑" panose="020B0503020204020204" pitchFamily="34" charset="-122"/>
                <a:ea typeface="微软雅黑" panose="020B0503020204020204" pitchFamily="34" charset="-122"/>
              </a:rPr>
              <a:t>改进的抗打印扫描水印算法简述</a:t>
            </a:r>
          </a:p>
        </p:txBody>
      </p:sp>
      <p:sp>
        <p:nvSpPr>
          <p:cNvPr id="73" name="文本框 8"/>
          <p:cNvSpPr txBox="1"/>
          <p:nvPr/>
        </p:nvSpPr>
        <p:spPr>
          <a:xfrm>
            <a:off x="4982257" y="2743358"/>
            <a:ext cx="3057247" cy="338554"/>
          </a:xfrm>
          <a:prstGeom prst="rect">
            <a:avLst/>
          </a:prstGeom>
          <a:noFill/>
          <a:ln w="9525">
            <a:noFill/>
          </a:ln>
        </p:spPr>
        <p:txBody>
          <a:bodyPr wrap="none">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lvl="0"/>
            <a:r>
              <a:rPr lang="zh-CN" altLang="en-US" sz="1600" b="1" dirty="0">
                <a:solidFill>
                  <a:srgbClr val="F3E483"/>
                </a:solidFill>
                <a:latin typeface="微软雅黑" panose="020B0503020204020204" pitchFamily="34" charset="-122"/>
                <a:ea typeface="微软雅黑" panose="020B0503020204020204" pitchFamily="34" charset="-122"/>
              </a:rPr>
              <a:t>抗打印扫描水印系统设计与实现</a:t>
            </a:r>
          </a:p>
        </p:txBody>
      </p:sp>
      <p:sp>
        <p:nvSpPr>
          <p:cNvPr id="74" name="文本框 8"/>
          <p:cNvSpPr txBox="1"/>
          <p:nvPr/>
        </p:nvSpPr>
        <p:spPr>
          <a:xfrm>
            <a:off x="4964794" y="3624421"/>
            <a:ext cx="595035" cy="338554"/>
          </a:xfrm>
          <a:prstGeom prst="rect">
            <a:avLst/>
          </a:prstGeom>
          <a:noFill/>
          <a:ln w="9525">
            <a:noFill/>
          </a:ln>
        </p:spPr>
        <p:txBody>
          <a:bodyPr wrap="none">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lvl="0"/>
            <a:r>
              <a:rPr lang="zh-CN" altLang="en-US" sz="1600" b="1" dirty="0">
                <a:solidFill>
                  <a:srgbClr val="F3E483"/>
                </a:solidFill>
                <a:latin typeface="微软雅黑" panose="020B0503020204020204" pitchFamily="34" charset="-122"/>
                <a:ea typeface="微软雅黑" panose="020B0503020204020204" pitchFamily="34" charset="-122"/>
              </a:rPr>
              <a:t>结论</a:t>
            </a:r>
          </a:p>
        </p:txBody>
      </p:sp>
    </p:spTree>
    <p:extLst>
      <p:ext uri="{BB962C8B-B14F-4D97-AF65-F5344CB8AC3E}">
        <p14:creationId xmlns:p14="http://schemas.microsoft.com/office/powerpoint/2010/main" val="99785058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wipe(left)">
                                      <p:cBhvr>
                                        <p:cTn id="7" dur="500"/>
                                        <p:tgtEl>
                                          <p:spTgt spid="56"/>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59"/>
                                        </p:tgtEl>
                                        <p:attrNameLst>
                                          <p:attrName>style.visibility</p:attrName>
                                        </p:attrNameLst>
                                      </p:cBhvr>
                                      <p:to>
                                        <p:strVal val="visible"/>
                                      </p:to>
                                    </p:set>
                                    <p:animEffect transition="in" filter="wipe(left)">
                                      <p:cBhvr>
                                        <p:cTn id="11" dur="750"/>
                                        <p:tgtEl>
                                          <p:spTgt spid="59"/>
                                        </p:tgtEl>
                                      </p:cBhvr>
                                    </p:animEffect>
                                  </p:childTnLst>
                                </p:cTn>
                              </p:par>
                            </p:childTnLst>
                          </p:cTn>
                        </p:par>
                        <p:par>
                          <p:cTn id="12" fill="hold">
                            <p:stCondLst>
                              <p:cond delay="1500"/>
                            </p:stCondLst>
                            <p:childTnLst>
                              <p:par>
                                <p:cTn id="13" presetID="21" presetClass="entr" presetSubtype="2" fill="hold" grpId="0" nodeType="afterEffect">
                                  <p:stCondLst>
                                    <p:cond delay="0"/>
                                  </p:stCondLst>
                                  <p:childTnLst>
                                    <p:set>
                                      <p:cBhvr>
                                        <p:cTn id="14" dur="1" fill="hold">
                                          <p:stCondLst>
                                            <p:cond delay="0"/>
                                          </p:stCondLst>
                                        </p:cTn>
                                        <p:tgtEl>
                                          <p:spTgt spid="66"/>
                                        </p:tgtEl>
                                        <p:attrNameLst>
                                          <p:attrName>style.visibility</p:attrName>
                                        </p:attrNameLst>
                                      </p:cBhvr>
                                      <p:to>
                                        <p:strVal val="visible"/>
                                      </p:to>
                                    </p:set>
                                    <p:animEffect transition="in" filter="wheel(2)">
                                      <p:cBhvr>
                                        <p:cTn id="15" dur="2000"/>
                                        <p:tgtEl>
                                          <p:spTgt spid="66"/>
                                        </p:tgtEl>
                                      </p:cBhvr>
                                    </p:animEffect>
                                  </p:childTnLst>
                                </p:cTn>
                              </p:par>
                            </p:childTnLst>
                          </p:cTn>
                        </p:par>
                        <p:par>
                          <p:cTn id="16" fill="hold">
                            <p:stCondLst>
                              <p:cond delay="3500"/>
                            </p:stCondLst>
                            <p:childTnLst>
                              <p:par>
                                <p:cTn id="17" presetID="10" presetClass="entr" presetSubtype="0" fill="hold" grpId="0" nodeType="afterEffect">
                                  <p:stCondLst>
                                    <p:cond delay="0"/>
                                  </p:stCondLst>
                                  <p:childTnLst>
                                    <p:set>
                                      <p:cBhvr>
                                        <p:cTn id="18" dur="1" fill="hold">
                                          <p:stCondLst>
                                            <p:cond delay="0"/>
                                          </p:stCondLst>
                                        </p:cTn>
                                        <p:tgtEl>
                                          <p:spTgt spid="57"/>
                                        </p:tgtEl>
                                        <p:attrNameLst>
                                          <p:attrName>style.visibility</p:attrName>
                                        </p:attrNameLst>
                                      </p:cBhvr>
                                      <p:to>
                                        <p:strVal val="visible"/>
                                      </p:to>
                                    </p:set>
                                    <p:animEffect transition="in" filter="fade">
                                      <p:cBhvr>
                                        <p:cTn id="19" dur="500"/>
                                        <p:tgtEl>
                                          <p:spTgt spid="57"/>
                                        </p:tgtEl>
                                      </p:cBhvr>
                                    </p:animEffect>
                                  </p:childTnLst>
                                </p:cTn>
                              </p:par>
                            </p:childTnLst>
                          </p:cTn>
                        </p:par>
                        <p:par>
                          <p:cTn id="20" fill="hold">
                            <p:stCondLst>
                              <p:cond delay="4000"/>
                            </p:stCondLst>
                            <p:childTnLst>
                              <p:par>
                                <p:cTn id="21" presetID="10" presetClass="entr" presetSubtype="0" fill="hold" grpId="0" nodeType="afterEffect">
                                  <p:stCondLst>
                                    <p:cond delay="0"/>
                                  </p:stCondLst>
                                  <p:childTnLst>
                                    <p:set>
                                      <p:cBhvr>
                                        <p:cTn id="22" dur="1" fill="hold">
                                          <p:stCondLst>
                                            <p:cond delay="0"/>
                                          </p:stCondLst>
                                        </p:cTn>
                                        <p:tgtEl>
                                          <p:spTgt spid="58"/>
                                        </p:tgtEl>
                                        <p:attrNameLst>
                                          <p:attrName>style.visibility</p:attrName>
                                        </p:attrNameLst>
                                      </p:cBhvr>
                                      <p:to>
                                        <p:strVal val="visible"/>
                                      </p:to>
                                    </p:set>
                                    <p:animEffect transition="in" filter="fade">
                                      <p:cBhvr>
                                        <p:cTn id="23"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66" grpId="0" animBg="1"/>
      <p:bldP spid="59" grpId="0" animBg="1"/>
      <p:bldP spid="57" grpId="0"/>
      <p:bldP spid="58" grpId="0"/>
    </p:bldLst>
  </p:timing>
</p:sld>
</file>

<file path=ppt/slides/slide20.xml><?xml version="1.0" encoding="utf-8"?>
<p:sld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5613" name="矩形 6"/>
          <p:cNvSpPr>
            <a:spLocks noChangeArrowheads="1"/>
          </p:cNvSpPr>
          <p:nvPr/>
        </p:nvSpPr>
        <p:spPr bwMode="auto">
          <a:xfrm>
            <a:off x="425450" y="44450"/>
            <a:ext cx="22479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lnSpc>
                <a:spcPct val="130000"/>
              </a:lnSpc>
            </a:pPr>
            <a:r>
              <a:rPr lang="en-US" altLang="zh-CN" sz="2800">
                <a:solidFill>
                  <a:srgbClr val="FFFFFF"/>
                </a:solidFill>
                <a:latin typeface="微软雅黑" panose="020B0503020204020204" pitchFamily="34" charset="-122"/>
                <a:sym typeface="黑体" panose="02010609060101010101" pitchFamily="49" charset="-122"/>
              </a:rPr>
              <a:t>PART</a:t>
            </a:r>
            <a:r>
              <a:rPr lang="zh-CN" altLang="en-US" sz="2800">
                <a:solidFill>
                  <a:srgbClr val="FFFFFF"/>
                </a:solidFill>
                <a:latin typeface="微软雅黑" panose="020B0503020204020204" pitchFamily="34" charset="-122"/>
                <a:sym typeface="黑体" panose="02010609060101010101" pitchFamily="49" charset="-122"/>
              </a:rPr>
              <a:t> </a:t>
            </a:r>
            <a:r>
              <a:rPr lang="en-US" altLang="zh-CN" sz="2800">
                <a:solidFill>
                  <a:srgbClr val="FFFFFF"/>
                </a:solidFill>
                <a:latin typeface="微软雅黑" panose="020B0503020204020204" pitchFamily="34" charset="-122"/>
                <a:sym typeface="黑体" panose="02010609060101010101" pitchFamily="49" charset="-122"/>
              </a:rPr>
              <a:t>1</a:t>
            </a:r>
            <a:endParaRPr lang="en-US" altLang="zh-CN" sz="2800">
              <a:solidFill>
                <a:srgbClr val="FFFFFF"/>
              </a:solidFill>
              <a:latin typeface="微软雅黑" panose="020B0503020204020204" pitchFamily="34" charset="-122"/>
            </a:endParaRPr>
          </a:p>
        </p:txBody>
      </p:sp>
      <p:sp>
        <p:nvSpPr>
          <p:cNvPr id="25614" name="文本框 4"/>
          <p:cNvSpPr txBox="1">
            <a:spLocks noChangeArrowheads="1"/>
          </p:cNvSpPr>
          <p:nvPr/>
        </p:nvSpPr>
        <p:spPr bwMode="auto">
          <a:xfrm>
            <a:off x="2673350" y="71438"/>
            <a:ext cx="2698750" cy="598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eaLnBrk="1" hangingPunct="1">
              <a:lnSpc>
                <a:spcPct val="130000"/>
              </a:lnSpc>
            </a:pPr>
            <a:r>
              <a:rPr lang="zh-CN" altLang="en-US" sz="2800">
                <a:solidFill>
                  <a:srgbClr val="FFFFFF"/>
                </a:solidFill>
                <a:latin typeface="微软雅黑" panose="020B0503020204020204" pitchFamily="34" charset="-122"/>
                <a:sym typeface="黑体" panose="02010609060101010101" pitchFamily="49" charset="-122"/>
              </a:rPr>
              <a:t>请输入你的标题</a:t>
            </a:r>
            <a:endParaRPr lang="zh-CN" altLang="en-US" sz="2800">
              <a:latin typeface="微软雅黑" panose="020B0503020204020204" pitchFamily="34" charset="-122"/>
            </a:endParaRPr>
          </a:p>
        </p:txBody>
      </p:sp>
      <p:sp>
        <p:nvSpPr>
          <p:cNvPr id="6" name="矩形 5"/>
          <p:cNvSpPr/>
          <p:nvPr/>
        </p:nvSpPr>
        <p:spPr>
          <a:xfrm>
            <a:off x="2547938" y="0"/>
            <a:ext cx="4684712" cy="774700"/>
          </a:xfrm>
          <a:prstGeom prst="rect">
            <a:avLst/>
          </a:prstGeom>
          <a:solidFill>
            <a:srgbClr val="40404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defRPr/>
            </a:pPr>
            <a:endParaRPr kumimoji="1" lang="zh-CN" altLang="en-US" noProof="1">
              <a:latin typeface="微软雅黑" panose="020B0503020204020204" pitchFamily="34" charset="-122"/>
              <a:cs typeface="微软雅黑" panose="020B0503020204020204" pitchFamily="34" charset="-122"/>
            </a:endParaRPr>
          </a:p>
        </p:txBody>
      </p:sp>
      <p:grpSp>
        <p:nvGrpSpPr>
          <p:cNvPr id="12" name="组 7"/>
          <p:cNvGrpSpPr/>
          <p:nvPr/>
        </p:nvGrpSpPr>
        <p:grpSpPr>
          <a:xfrm>
            <a:off x="424815" y="0"/>
            <a:ext cx="2248535" cy="773430"/>
            <a:chOff x="782065" y="0"/>
            <a:chExt cx="2248535" cy="1343608"/>
          </a:xfrm>
          <a:solidFill>
            <a:srgbClr val="F5E168"/>
          </a:solidFill>
        </p:grpSpPr>
        <p:sp>
          <p:nvSpPr>
            <p:cNvPr id="13" name="矩形 12"/>
            <p:cNvSpPr/>
            <p:nvPr/>
          </p:nvSpPr>
          <p:spPr>
            <a:xfrm>
              <a:off x="787145" y="0"/>
              <a:ext cx="2120044" cy="1343608"/>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defRPr/>
              </a:pPr>
              <a:endParaRPr kumimoji="1" lang="zh-CN" altLang="en-US" noProof="1">
                <a:latin typeface="微软雅黑" panose="020B0503020204020204" pitchFamily="34" charset="-122"/>
                <a:cs typeface="微软雅黑" panose="020B0503020204020204" pitchFamily="34" charset="-122"/>
              </a:endParaRPr>
            </a:p>
          </p:txBody>
        </p:sp>
        <p:sp>
          <p:nvSpPr>
            <p:cNvPr id="14" name="矩形 13"/>
            <p:cNvSpPr/>
            <p:nvPr/>
          </p:nvSpPr>
          <p:spPr>
            <a:xfrm>
              <a:off x="782065" y="71755"/>
              <a:ext cx="2248535" cy="1121880"/>
            </a:xfrm>
            <a:prstGeom prst="rect">
              <a:avLst/>
            </a:prstGeom>
            <a:noFill/>
            <a:extLst>
              <a:ext uri="{909E8E84-426E-40DD-AFC4-6F175D3DCCD1}">
                <a14:hiddenFill xmlns:a14="http://schemas.microsoft.com/office/drawing/2010/main">
                  <a:grpFill/>
                </a14:hiddenFill>
              </a:ext>
            </a:extLst>
          </p:spPr>
          <p:txBody>
            <a:bodyPr>
              <a:spAutoFit/>
            </a:bodyPr>
            <a:lstStyle/>
            <a:p>
              <a:pPr algn="ctr" eaLnBrk="1" fontAlgn="auto" hangingPunct="1">
                <a:lnSpc>
                  <a:spcPct val="130000"/>
                </a:lnSpc>
                <a:defRPr/>
              </a:pPr>
              <a:r>
                <a:rPr kumimoji="1" lang="en-US" altLang="zh-CN" sz="2800" noProof="1">
                  <a:solidFill>
                    <a:srgbClr val="FFFFFF"/>
                  </a:solidFill>
                  <a:latin typeface="微软雅黑" panose="020B0503020204020204" pitchFamily="34" charset="-122"/>
                  <a:cs typeface="微软雅黑" panose="020B0503020204020204" pitchFamily="34" charset="-122"/>
                  <a:sym typeface="+mn-ea"/>
                </a:rPr>
                <a:t>PART</a:t>
              </a:r>
              <a:r>
                <a:rPr kumimoji="1" lang="zh-CN" altLang="en-US" sz="2800" noProof="1">
                  <a:solidFill>
                    <a:srgbClr val="FFFFFF"/>
                  </a:solidFill>
                  <a:latin typeface="微软雅黑" panose="020B0503020204020204" pitchFamily="34" charset="-122"/>
                  <a:cs typeface="微软雅黑" panose="020B0503020204020204" pitchFamily="34" charset="-122"/>
                  <a:sym typeface="+mn-ea"/>
                </a:rPr>
                <a:t> </a:t>
              </a:r>
              <a:r>
                <a:rPr kumimoji="1" lang="en-US" altLang="zh-CN" sz="2800" noProof="1">
                  <a:solidFill>
                    <a:srgbClr val="FFFFFF"/>
                  </a:solidFill>
                  <a:latin typeface="微软雅黑" panose="020B0503020204020204" pitchFamily="34" charset="-122"/>
                  <a:cs typeface="微软雅黑" panose="020B0503020204020204" pitchFamily="34" charset="-122"/>
                  <a:sym typeface="+mn-ea"/>
                </a:rPr>
                <a:t>2</a:t>
              </a:r>
            </a:p>
          </p:txBody>
        </p:sp>
      </p:grpSp>
      <p:sp>
        <p:nvSpPr>
          <p:cNvPr id="25617" name="文本框 14"/>
          <p:cNvSpPr txBox="1">
            <a:spLocks noChangeArrowheads="1"/>
          </p:cNvSpPr>
          <p:nvPr/>
        </p:nvSpPr>
        <p:spPr bwMode="auto">
          <a:xfrm>
            <a:off x="2584450" y="71438"/>
            <a:ext cx="2698175" cy="6524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lvl="0" eaLnBrk="1" hangingPunct="1">
              <a:lnSpc>
                <a:spcPct val="130000"/>
              </a:lnSpc>
            </a:pPr>
            <a:r>
              <a:rPr lang="zh-CN" altLang="en-US" sz="2800" dirty="0">
                <a:solidFill>
                  <a:srgbClr val="FFFFFF"/>
                </a:solidFill>
                <a:latin typeface="微软雅黑" panose="020B0503020204020204" pitchFamily="34" charset="-122"/>
                <a:sym typeface="黑体" panose="02010609060101010101" pitchFamily="49" charset="-122"/>
              </a:rPr>
              <a:t>系统设计与实现</a:t>
            </a:r>
          </a:p>
        </p:txBody>
      </p:sp>
      <p:sp>
        <p:nvSpPr>
          <p:cNvPr id="4" name="幻灯片编号占位符 3"/>
          <p:cNvSpPr>
            <a:spLocks noGrp="1"/>
          </p:cNvSpPr>
          <p:nvPr>
            <p:ph type="sldNum" sz="quarter" idx="12"/>
          </p:nvPr>
        </p:nvSpPr>
        <p:spPr/>
        <p:txBody>
          <a:bodyPr/>
          <a:lstStyle/>
          <a:p>
            <a:pPr>
              <a:defRPr/>
            </a:pPr>
            <a:fld id="{BEF3D62E-5CD7-4F7F-8888-54F689243974}" type="slidenum">
              <a:rPr lang="zh-CN" altLang="en-US" smtClean="0"/>
              <a:pPr>
                <a:defRPr/>
              </a:pPr>
              <a:t>20</a:t>
            </a:fld>
            <a:endParaRPr lang="zh-CN" altLang="en-US" sz="1800">
              <a:solidFill>
                <a:schemeClr val="tx1"/>
              </a:solidFill>
            </a:endParaRPr>
          </a:p>
        </p:txBody>
      </p:sp>
      <p:pic>
        <p:nvPicPr>
          <p:cNvPr id="25" name="图片 24"/>
          <p:cNvPicPr/>
          <p:nvPr/>
        </p:nvPicPr>
        <p:blipFill>
          <a:blip r:embed="rId4">
            <a:extLst>
              <a:ext uri="{28A0092B-C50C-407E-A947-70E740481C1C}">
                <a14:useLocalDpi xmlns:a14="http://schemas.microsoft.com/office/drawing/2010/main" val="0"/>
              </a:ext>
            </a:extLst>
          </a:blip>
          <a:stretch>
            <a:fillRect/>
          </a:stretch>
        </p:blipFill>
        <p:spPr>
          <a:xfrm>
            <a:off x="424815" y="879794"/>
            <a:ext cx="6807835" cy="2830165"/>
          </a:xfrm>
          <a:prstGeom prst="rect">
            <a:avLst/>
          </a:prstGeom>
        </p:spPr>
      </p:pic>
      <p:sp>
        <p:nvSpPr>
          <p:cNvPr id="2" name="文本框 1"/>
          <p:cNvSpPr txBox="1"/>
          <p:nvPr/>
        </p:nvSpPr>
        <p:spPr>
          <a:xfrm>
            <a:off x="638748" y="4014568"/>
            <a:ext cx="7108252" cy="646331"/>
          </a:xfrm>
          <a:prstGeom prst="rect">
            <a:avLst/>
          </a:prstGeom>
          <a:noFill/>
        </p:spPr>
        <p:txBody>
          <a:bodyPr wrap="square" rtlCol="0">
            <a:spAutoFit/>
          </a:bodyPr>
          <a:lstStyle/>
          <a:p>
            <a:r>
              <a:rPr lang="zh-CN" altLang="zh-CN" dirty="0"/>
              <a:t>本系统主要是为用户设计独立的文本图像水印服务系统，系统服务分为嵌入和提取两部分</a:t>
            </a:r>
            <a:r>
              <a:rPr lang="zh-CN" altLang="en-US" dirty="0"/>
              <a:t>。</a:t>
            </a:r>
            <a:r>
              <a:rPr lang="zh-CN" altLang="zh-CN" dirty="0"/>
              <a:t> </a:t>
            </a:r>
            <a:endParaRPr kumimoji="1" lang="zh-CN" altLang="en-US" dirty="0"/>
          </a:p>
        </p:txBody>
      </p:sp>
    </p:spTree>
    <p:custDataLst>
      <p:tags r:id="rId1"/>
    </p:custData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5613" name="矩形 6"/>
          <p:cNvSpPr>
            <a:spLocks noChangeArrowheads="1"/>
          </p:cNvSpPr>
          <p:nvPr/>
        </p:nvSpPr>
        <p:spPr bwMode="auto">
          <a:xfrm>
            <a:off x="425450" y="44450"/>
            <a:ext cx="22479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lnSpc>
                <a:spcPct val="130000"/>
              </a:lnSpc>
            </a:pPr>
            <a:r>
              <a:rPr lang="en-US" altLang="zh-CN" sz="2800">
                <a:solidFill>
                  <a:srgbClr val="FFFFFF"/>
                </a:solidFill>
                <a:latin typeface="微软雅黑" panose="020B0503020204020204" pitchFamily="34" charset="-122"/>
                <a:sym typeface="黑体" panose="02010609060101010101" pitchFamily="49" charset="-122"/>
              </a:rPr>
              <a:t>PART</a:t>
            </a:r>
            <a:r>
              <a:rPr lang="zh-CN" altLang="en-US" sz="2800">
                <a:solidFill>
                  <a:srgbClr val="FFFFFF"/>
                </a:solidFill>
                <a:latin typeface="微软雅黑" panose="020B0503020204020204" pitchFamily="34" charset="-122"/>
                <a:sym typeface="黑体" panose="02010609060101010101" pitchFamily="49" charset="-122"/>
              </a:rPr>
              <a:t> </a:t>
            </a:r>
            <a:r>
              <a:rPr lang="en-US" altLang="zh-CN" sz="2800">
                <a:solidFill>
                  <a:srgbClr val="FFFFFF"/>
                </a:solidFill>
                <a:latin typeface="微软雅黑" panose="020B0503020204020204" pitchFamily="34" charset="-122"/>
                <a:sym typeface="黑体" panose="02010609060101010101" pitchFamily="49" charset="-122"/>
              </a:rPr>
              <a:t>1</a:t>
            </a:r>
            <a:endParaRPr lang="en-US" altLang="zh-CN" sz="2800">
              <a:solidFill>
                <a:srgbClr val="FFFFFF"/>
              </a:solidFill>
              <a:latin typeface="微软雅黑" panose="020B0503020204020204" pitchFamily="34" charset="-122"/>
            </a:endParaRPr>
          </a:p>
        </p:txBody>
      </p:sp>
      <p:sp>
        <p:nvSpPr>
          <p:cNvPr id="25614" name="文本框 4"/>
          <p:cNvSpPr txBox="1">
            <a:spLocks noChangeArrowheads="1"/>
          </p:cNvSpPr>
          <p:nvPr/>
        </p:nvSpPr>
        <p:spPr bwMode="auto">
          <a:xfrm>
            <a:off x="2673350" y="71438"/>
            <a:ext cx="2698750" cy="598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eaLnBrk="1" hangingPunct="1">
              <a:lnSpc>
                <a:spcPct val="130000"/>
              </a:lnSpc>
            </a:pPr>
            <a:r>
              <a:rPr lang="zh-CN" altLang="en-US" sz="2800">
                <a:solidFill>
                  <a:srgbClr val="FFFFFF"/>
                </a:solidFill>
                <a:latin typeface="微软雅黑" panose="020B0503020204020204" pitchFamily="34" charset="-122"/>
                <a:sym typeface="黑体" panose="02010609060101010101" pitchFamily="49" charset="-122"/>
              </a:rPr>
              <a:t>请输入你的标题</a:t>
            </a:r>
            <a:endParaRPr lang="zh-CN" altLang="en-US" sz="2800">
              <a:latin typeface="微软雅黑" panose="020B0503020204020204" pitchFamily="34" charset="-122"/>
            </a:endParaRPr>
          </a:p>
        </p:txBody>
      </p:sp>
      <p:sp>
        <p:nvSpPr>
          <p:cNvPr id="6" name="矩形 5"/>
          <p:cNvSpPr/>
          <p:nvPr/>
        </p:nvSpPr>
        <p:spPr>
          <a:xfrm>
            <a:off x="2547938" y="0"/>
            <a:ext cx="4684712" cy="774700"/>
          </a:xfrm>
          <a:prstGeom prst="rect">
            <a:avLst/>
          </a:prstGeom>
          <a:solidFill>
            <a:srgbClr val="40404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defRPr/>
            </a:pPr>
            <a:endParaRPr kumimoji="1" lang="zh-CN" altLang="en-US" noProof="1">
              <a:latin typeface="微软雅黑" panose="020B0503020204020204" pitchFamily="34" charset="-122"/>
              <a:cs typeface="微软雅黑" panose="020B0503020204020204" pitchFamily="34" charset="-122"/>
            </a:endParaRPr>
          </a:p>
        </p:txBody>
      </p:sp>
      <p:grpSp>
        <p:nvGrpSpPr>
          <p:cNvPr id="12" name="组 7"/>
          <p:cNvGrpSpPr/>
          <p:nvPr/>
        </p:nvGrpSpPr>
        <p:grpSpPr>
          <a:xfrm>
            <a:off x="424815" y="0"/>
            <a:ext cx="2248535" cy="773430"/>
            <a:chOff x="782065" y="0"/>
            <a:chExt cx="2248535" cy="1343608"/>
          </a:xfrm>
          <a:solidFill>
            <a:srgbClr val="F5E168"/>
          </a:solidFill>
        </p:grpSpPr>
        <p:sp>
          <p:nvSpPr>
            <p:cNvPr id="13" name="矩形 12"/>
            <p:cNvSpPr/>
            <p:nvPr/>
          </p:nvSpPr>
          <p:spPr>
            <a:xfrm>
              <a:off x="787145" y="0"/>
              <a:ext cx="2120044" cy="1343608"/>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defRPr/>
              </a:pPr>
              <a:endParaRPr kumimoji="1" lang="zh-CN" altLang="en-US" noProof="1">
                <a:latin typeface="微软雅黑" panose="020B0503020204020204" pitchFamily="34" charset="-122"/>
                <a:cs typeface="微软雅黑" panose="020B0503020204020204" pitchFamily="34" charset="-122"/>
              </a:endParaRPr>
            </a:p>
          </p:txBody>
        </p:sp>
        <p:sp>
          <p:nvSpPr>
            <p:cNvPr id="14" name="矩形 13"/>
            <p:cNvSpPr/>
            <p:nvPr/>
          </p:nvSpPr>
          <p:spPr>
            <a:xfrm>
              <a:off x="782065" y="71755"/>
              <a:ext cx="2248535" cy="1121880"/>
            </a:xfrm>
            <a:prstGeom prst="rect">
              <a:avLst/>
            </a:prstGeom>
            <a:noFill/>
            <a:extLst>
              <a:ext uri="{909E8E84-426E-40DD-AFC4-6F175D3DCCD1}">
                <a14:hiddenFill xmlns:a14="http://schemas.microsoft.com/office/drawing/2010/main">
                  <a:grpFill/>
                </a14:hiddenFill>
              </a:ext>
            </a:extLst>
          </p:spPr>
          <p:txBody>
            <a:bodyPr>
              <a:spAutoFit/>
            </a:bodyPr>
            <a:lstStyle/>
            <a:p>
              <a:pPr algn="ctr" eaLnBrk="1" fontAlgn="auto" hangingPunct="1">
                <a:lnSpc>
                  <a:spcPct val="130000"/>
                </a:lnSpc>
                <a:defRPr/>
              </a:pPr>
              <a:r>
                <a:rPr kumimoji="1" lang="en-US" altLang="zh-CN" sz="2800" noProof="1">
                  <a:solidFill>
                    <a:srgbClr val="FFFFFF"/>
                  </a:solidFill>
                  <a:latin typeface="微软雅黑" panose="020B0503020204020204" pitchFamily="34" charset="-122"/>
                  <a:cs typeface="微软雅黑" panose="020B0503020204020204" pitchFamily="34" charset="-122"/>
                  <a:sym typeface="+mn-ea"/>
                </a:rPr>
                <a:t>PART</a:t>
              </a:r>
              <a:r>
                <a:rPr kumimoji="1" lang="zh-CN" altLang="en-US" sz="2800" noProof="1">
                  <a:solidFill>
                    <a:srgbClr val="FFFFFF"/>
                  </a:solidFill>
                  <a:latin typeface="微软雅黑" panose="020B0503020204020204" pitchFamily="34" charset="-122"/>
                  <a:cs typeface="微软雅黑" panose="020B0503020204020204" pitchFamily="34" charset="-122"/>
                  <a:sym typeface="+mn-ea"/>
                </a:rPr>
                <a:t> </a:t>
              </a:r>
              <a:r>
                <a:rPr kumimoji="1" lang="en-US" altLang="zh-CN" sz="2800" noProof="1">
                  <a:solidFill>
                    <a:srgbClr val="FFFFFF"/>
                  </a:solidFill>
                  <a:latin typeface="微软雅黑" panose="020B0503020204020204" pitchFamily="34" charset="-122"/>
                  <a:cs typeface="微软雅黑" panose="020B0503020204020204" pitchFamily="34" charset="-122"/>
                  <a:sym typeface="+mn-ea"/>
                </a:rPr>
                <a:t>2</a:t>
              </a:r>
            </a:p>
          </p:txBody>
        </p:sp>
      </p:grpSp>
      <p:sp>
        <p:nvSpPr>
          <p:cNvPr id="25617" name="文本框 14"/>
          <p:cNvSpPr txBox="1">
            <a:spLocks noChangeArrowheads="1"/>
          </p:cNvSpPr>
          <p:nvPr/>
        </p:nvSpPr>
        <p:spPr bwMode="auto">
          <a:xfrm>
            <a:off x="2584450" y="71438"/>
            <a:ext cx="2698175" cy="6524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lvl="0" eaLnBrk="1" hangingPunct="1">
              <a:lnSpc>
                <a:spcPct val="130000"/>
              </a:lnSpc>
            </a:pPr>
            <a:r>
              <a:rPr lang="zh-CN" altLang="en-US" sz="2800" dirty="0">
                <a:solidFill>
                  <a:srgbClr val="FFFFFF"/>
                </a:solidFill>
                <a:latin typeface="微软雅黑" panose="020B0503020204020204" pitchFamily="34" charset="-122"/>
                <a:sym typeface="黑体" panose="02010609060101010101" pitchFamily="49" charset="-122"/>
              </a:rPr>
              <a:t>系统设计与实现</a:t>
            </a:r>
          </a:p>
        </p:txBody>
      </p:sp>
      <p:sp>
        <p:nvSpPr>
          <p:cNvPr id="4" name="幻灯片编号占位符 3"/>
          <p:cNvSpPr>
            <a:spLocks noGrp="1"/>
          </p:cNvSpPr>
          <p:nvPr>
            <p:ph type="sldNum" sz="quarter" idx="12"/>
          </p:nvPr>
        </p:nvSpPr>
        <p:spPr/>
        <p:txBody>
          <a:bodyPr/>
          <a:lstStyle/>
          <a:p>
            <a:pPr>
              <a:defRPr/>
            </a:pPr>
            <a:fld id="{BEF3D62E-5CD7-4F7F-8888-54F689243974}" type="slidenum">
              <a:rPr lang="zh-CN" altLang="en-US" smtClean="0"/>
              <a:pPr>
                <a:defRPr/>
              </a:pPr>
              <a:t>21</a:t>
            </a:fld>
            <a:endParaRPr lang="zh-CN" altLang="en-US" sz="1800">
              <a:solidFill>
                <a:schemeClr val="tx1"/>
              </a:solidFill>
            </a:endParaRPr>
          </a:p>
        </p:txBody>
      </p:sp>
      <p:pic>
        <p:nvPicPr>
          <p:cNvPr id="17" name="图片 16"/>
          <p:cNvPicPr>
            <a:picLocks noChangeAspect="1"/>
          </p:cNvPicPr>
          <p:nvPr/>
        </p:nvPicPr>
        <p:blipFill>
          <a:blip r:embed="rId4"/>
          <a:stretch>
            <a:fillRect/>
          </a:stretch>
        </p:blipFill>
        <p:spPr>
          <a:xfrm>
            <a:off x="259715" y="882333"/>
            <a:ext cx="4320000" cy="3456000"/>
          </a:xfrm>
          <a:prstGeom prst="rect">
            <a:avLst/>
          </a:prstGeom>
        </p:spPr>
      </p:pic>
      <p:pic>
        <p:nvPicPr>
          <p:cNvPr id="18" name="图片 17"/>
          <p:cNvPicPr>
            <a:picLocks noChangeAspect="1"/>
          </p:cNvPicPr>
          <p:nvPr/>
        </p:nvPicPr>
        <p:blipFill>
          <a:blip r:embed="rId5"/>
          <a:stretch>
            <a:fillRect/>
          </a:stretch>
        </p:blipFill>
        <p:spPr>
          <a:xfrm>
            <a:off x="4579715" y="881064"/>
            <a:ext cx="4320000" cy="3456000"/>
          </a:xfrm>
          <a:prstGeom prst="rect">
            <a:avLst/>
          </a:prstGeom>
        </p:spPr>
      </p:pic>
      <p:pic>
        <p:nvPicPr>
          <p:cNvPr id="19" name="图片 18"/>
          <p:cNvPicPr>
            <a:picLocks noChangeAspect="1"/>
          </p:cNvPicPr>
          <p:nvPr/>
        </p:nvPicPr>
        <p:blipFill>
          <a:blip r:embed="rId6"/>
          <a:stretch>
            <a:fillRect/>
          </a:stretch>
        </p:blipFill>
        <p:spPr>
          <a:xfrm>
            <a:off x="259715" y="881064"/>
            <a:ext cx="4320000" cy="3485841"/>
          </a:xfrm>
          <a:prstGeom prst="rect">
            <a:avLst/>
          </a:prstGeom>
        </p:spPr>
      </p:pic>
      <p:pic>
        <p:nvPicPr>
          <p:cNvPr id="20" name="图片 19"/>
          <p:cNvPicPr>
            <a:picLocks noChangeAspect="1"/>
          </p:cNvPicPr>
          <p:nvPr/>
        </p:nvPicPr>
        <p:blipFill>
          <a:blip r:embed="rId7"/>
          <a:stretch>
            <a:fillRect/>
          </a:stretch>
        </p:blipFill>
        <p:spPr>
          <a:xfrm>
            <a:off x="259715" y="862047"/>
            <a:ext cx="4320000" cy="3455603"/>
          </a:xfrm>
          <a:prstGeom prst="rect">
            <a:avLst/>
          </a:prstGeom>
        </p:spPr>
      </p:pic>
      <p:pic>
        <p:nvPicPr>
          <p:cNvPr id="22" name="图片 21"/>
          <p:cNvPicPr>
            <a:picLocks noChangeAspect="1"/>
          </p:cNvPicPr>
          <p:nvPr/>
        </p:nvPicPr>
        <p:blipFill>
          <a:blip r:embed="rId8"/>
          <a:stretch>
            <a:fillRect/>
          </a:stretch>
        </p:blipFill>
        <p:spPr>
          <a:xfrm>
            <a:off x="227965" y="883482"/>
            <a:ext cx="4320000" cy="3455603"/>
          </a:xfrm>
          <a:prstGeom prst="rect">
            <a:avLst/>
          </a:prstGeom>
        </p:spPr>
      </p:pic>
      <p:pic>
        <p:nvPicPr>
          <p:cNvPr id="23" name="图片 22"/>
          <p:cNvPicPr>
            <a:picLocks noChangeAspect="1"/>
          </p:cNvPicPr>
          <p:nvPr/>
        </p:nvPicPr>
        <p:blipFill>
          <a:blip r:embed="rId9"/>
          <a:stretch>
            <a:fillRect/>
          </a:stretch>
        </p:blipFill>
        <p:spPr>
          <a:xfrm>
            <a:off x="4579715" y="910905"/>
            <a:ext cx="4320000" cy="3456000"/>
          </a:xfrm>
          <a:prstGeom prst="rect">
            <a:avLst/>
          </a:prstGeom>
        </p:spPr>
      </p:pic>
      <p:pic>
        <p:nvPicPr>
          <p:cNvPr id="26" name="图片 25"/>
          <p:cNvPicPr>
            <a:picLocks noChangeAspect="1"/>
          </p:cNvPicPr>
          <p:nvPr/>
        </p:nvPicPr>
        <p:blipFill>
          <a:blip r:embed="rId10"/>
          <a:stretch>
            <a:fillRect/>
          </a:stretch>
        </p:blipFill>
        <p:spPr>
          <a:xfrm>
            <a:off x="227965" y="930105"/>
            <a:ext cx="4320000" cy="3455817"/>
          </a:xfrm>
          <a:prstGeom prst="rect">
            <a:avLst/>
          </a:prstGeom>
        </p:spPr>
      </p:pic>
    </p:spTree>
    <p:custDataLst>
      <p:tags r:id="rId1"/>
    </p:custDataLst>
    <p:extLst>
      <p:ext uri="{BB962C8B-B14F-4D97-AF65-F5344CB8AC3E}">
        <p14:creationId xmlns:p14="http://schemas.microsoft.com/office/powerpoint/2010/main" val="112905526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5613" name="矩形 6"/>
          <p:cNvSpPr>
            <a:spLocks noChangeArrowheads="1"/>
          </p:cNvSpPr>
          <p:nvPr/>
        </p:nvSpPr>
        <p:spPr bwMode="auto">
          <a:xfrm>
            <a:off x="425450" y="44450"/>
            <a:ext cx="22479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lnSpc>
                <a:spcPct val="130000"/>
              </a:lnSpc>
            </a:pPr>
            <a:r>
              <a:rPr lang="en-US" altLang="zh-CN" sz="2800">
                <a:solidFill>
                  <a:srgbClr val="FFFFFF"/>
                </a:solidFill>
                <a:latin typeface="微软雅黑" panose="020B0503020204020204" pitchFamily="34" charset="-122"/>
                <a:sym typeface="黑体" panose="02010609060101010101" pitchFamily="49" charset="-122"/>
              </a:rPr>
              <a:t>PART</a:t>
            </a:r>
            <a:r>
              <a:rPr lang="zh-CN" altLang="en-US" sz="2800">
                <a:solidFill>
                  <a:srgbClr val="FFFFFF"/>
                </a:solidFill>
                <a:latin typeface="微软雅黑" panose="020B0503020204020204" pitchFamily="34" charset="-122"/>
                <a:sym typeface="黑体" panose="02010609060101010101" pitchFamily="49" charset="-122"/>
              </a:rPr>
              <a:t> </a:t>
            </a:r>
            <a:r>
              <a:rPr lang="en-US" altLang="zh-CN" sz="2800">
                <a:solidFill>
                  <a:srgbClr val="FFFFFF"/>
                </a:solidFill>
                <a:latin typeface="微软雅黑" panose="020B0503020204020204" pitchFamily="34" charset="-122"/>
                <a:sym typeface="黑体" panose="02010609060101010101" pitchFamily="49" charset="-122"/>
              </a:rPr>
              <a:t>1</a:t>
            </a:r>
            <a:endParaRPr lang="en-US" altLang="zh-CN" sz="2800">
              <a:solidFill>
                <a:srgbClr val="FFFFFF"/>
              </a:solidFill>
              <a:latin typeface="微软雅黑" panose="020B0503020204020204" pitchFamily="34" charset="-122"/>
            </a:endParaRPr>
          </a:p>
        </p:txBody>
      </p:sp>
      <p:sp>
        <p:nvSpPr>
          <p:cNvPr id="25614" name="文本框 4"/>
          <p:cNvSpPr txBox="1">
            <a:spLocks noChangeArrowheads="1"/>
          </p:cNvSpPr>
          <p:nvPr/>
        </p:nvSpPr>
        <p:spPr bwMode="auto">
          <a:xfrm>
            <a:off x="2673350" y="71438"/>
            <a:ext cx="2698750" cy="598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eaLnBrk="1" hangingPunct="1">
              <a:lnSpc>
                <a:spcPct val="130000"/>
              </a:lnSpc>
            </a:pPr>
            <a:r>
              <a:rPr lang="zh-CN" altLang="en-US" sz="2800">
                <a:solidFill>
                  <a:srgbClr val="FFFFFF"/>
                </a:solidFill>
                <a:latin typeface="微软雅黑" panose="020B0503020204020204" pitchFamily="34" charset="-122"/>
                <a:sym typeface="黑体" panose="02010609060101010101" pitchFamily="49" charset="-122"/>
              </a:rPr>
              <a:t>请输入你的标题</a:t>
            </a:r>
            <a:endParaRPr lang="zh-CN" altLang="en-US" sz="2800">
              <a:latin typeface="微软雅黑" panose="020B0503020204020204" pitchFamily="34" charset="-122"/>
            </a:endParaRPr>
          </a:p>
        </p:txBody>
      </p:sp>
      <p:sp>
        <p:nvSpPr>
          <p:cNvPr id="6" name="矩形 5"/>
          <p:cNvSpPr/>
          <p:nvPr/>
        </p:nvSpPr>
        <p:spPr>
          <a:xfrm>
            <a:off x="2547938" y="0"/>
            <a:ext cx="4684712" cy="774700"/>
          </a:xfrm>
          <a:prstGeom prst="rect">
            <a:avLst/>
          </a:prstGeom>
          <a:solidFill>
            <a:srgbClr val="40404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defRPr/>
            </a:pPr>
            <a:endParaRPr kumimoji="1" lang="zh-CN" altLang="en-US" noProof="1">
              <a:latin typeface="微软雅黑" panose="020B0503020204020204" pitchFamily="34" charset="-122"/>
              <a:cs typeface="微软雅黑" panose="020B0503020204020204" pitchFamily="34" charset="-122"/>
            </a:endParaRPr>
          </a:p>
        </p:txBody>
      </p:sp>
      <p:grpSp>
        <p:nvGrpSpPr>
          <p:cNvPr id="12" name="组 7"/>
          <p:cNvGrpSpPr/>
          <p:nvPr/>
        </p:nvGrpSpPr>
        <p:grpSpPr>
          <a:xfrm>
            <a:off x="424815" y="0"/>
            <a:ext cx="2248535" cy="773430"/>
            <a:chOff x="782065" y="0"/>
            <a:chExt cx="2248535" cy="1343608"/>
          </a:xfrm>
          <a:solidFill>
            <a:srgbClr val="F5E168"/>
          </a:solidFill>
        </p:grpSpPr>
        <p:sp>
          <p:nvSpPr>
            <p:cNvPr id="13" name="矩形 12"/>
            <p:cNvSpPr/>
            <p:nvPr/>
          </p:nvSpPr>
          <p:spPr>
            <a:xfrm>
              <a:off x="787145" y="0"/>
              <a:ext cx="2120044" cy="1343608"/>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defRPr/>
              </a:pPr>
              <a:endParaRPr kumimoji="1" lang="zh-CN" altLang="en-US" noProof="1">
                <a:latin typeface="微软雅黑" panose="020B0503020204020204" pitchFamily="34" charset="-122"/>
                <a:cs typeface="微软雅黑" panose="020B0503020204020204" pitchFamily="34" charset="-122"/>
              </a:endParaRPr>
            </a:p>
          </p:txBody>
        </p:sp>
        <p:sp>
          <p:nvSpPr>
            <p:cNvPr id="14" name="矩形 13"/>
            <p:cNvSpPr/>
            <p:nvPr/>
          </p:nvSpPr>
          <p:spPr>
            <a:xfrm>
              <a:off x="782065" y="71755"/>
              <a:ext cx="2248535" cy="1121880"/>
            </a:xfrm>
            <a:prstGeom prst="rect">
              <a:avLst/>
            </a:prstGeom>
            <a:noFill/>
            <a:extLst>
              <a:ext uri="{909E8E84-426E-40DD-AFC4-6F175D3DCCD1}">
                <a14:hiddenFill xmlns:a14="http://schemas.microsoft.com/office/drawing/2010/main">
                  <a:grpFill/>
                </a14:hiddenFill>
              </a:ext>
            </a:extLst>
          </p:spPr>
          <p:txBody>
            <a:bodyPr>
              <a:spAutoFit/>
            </a:bodyPr>
            <a:lstStyle/>
            <a:p>
              <a:pPr algn="ctr" eaLnBrk="1" fontAlgn="auto" hangingPunct="1">
                <a:lnSpc>
                  <a:spcPct val="130000"/>
                </a:lnSpc>
                <a:defRPr/>
              </a:pPr>
              <a:r>
                <a:rPr kumimoji="1" lang="en-US" altLang="zh-CN" sz="2800" noProof="1">
                  <a:solidFill>
                    <a:srgbClr val="FFFFFF"/>
                  </a:solidFill>
                  <a:latin typeface="微软雅黑" panose="020B0503020204020204" pitchFamily="34" charset="-122"/>
                  <a:cs typeface="微软雅黑" panose="020B0503020204020204" pitchFamily="34" charset="-122"/>
                  <a:sym typeface="+mn-ea"/>
                </a:rPr>
                <a:t>PART</a:t>
              </a:r>
              <a:r>
                <a:rPr kumimoji="1" lang="zh-CN" altLang="en-US" sz="2800" noProof="1">
                  <a:solidFill>
                    <a:srgbClr val="FFFFFF"/>
                  </a:solidFill>
                  <a:latin typeface="微软雅黑" panose="020B0503020204020204" pitchFamily="34" charset="-122"/>
                  <a:cs typeface="微软雅黑" panose="020B0503020204020204" pitchFamily="34" charset="-122"/>
                  <a:sym typeface="+mn-ea"/>
                </a:rPr>
                <a:t> </a:t>
              </a:r>
              <a:r>
                <a:rPr kumimoji="1" lang="en-US" altLang="zh-CN" sz="2800" noProof="1">
                  <a:solidFill>
                    <a:srgbClr val="FFFFFF"/>
                  </a:solidFill>
                  <a:latin typeface="微软雅黑" panose="020B0503020204020204" pitchFamily="34" charset="-122"/>
                  <a:cs typeface="微软雅黑" panose="020B0503020204020204" pitchFamily="34" charset="-122"/>
                  <a:sym typeface="+mn-ea"/>
                </a:rPr>
                <a:t>2</a:t>
              </a:r>
            </a:p>
          </p:txBody>
        </p:sp>
      </p:grpSp>
      <p:sp>
        <p:nvSpPr>
          <p:cNvPr id="25617" name="文本框 14"/>
          <p:cNvSpPr txBox="1">
            <a:spLocks noChangeArrowheads="1"/>
          </p:cNvSpPr>
          <p:nvPr/>
        </p:nvSpPr>
        <p:spPr bwMode="auto">
          <a:xfrm>
            <a:off x="2584450" y="71438"/>
            <a:ext cx="2698175" cy="6524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lvl="0" eaLnBrk="1" hangingPunct="1">
              <a:lnSpc>
                <a:spcPct val="130000"/>
              </a:lnSpc>
            </a:pPr>
            <a:r>
              <a:rPr lang="zh-CN" altLang="en-US" sz="2800" dirty="0">
                <a:solidFill>
                  <a:srgbClr val="FFFFFF"/>
                </a:solidFill>
                <a:latin typeface="微软雅黑" panose="020B0503020204020204" pitchFamily="34" charset="-122"/>
                <a:sym typeface="黑体" panose="02010609060101010101" pitchFamily="49" charset="-122"/>
              </a:rPr>
              <a:t>系统设计与实现</a:t>
            </a:r>
          </a:p>
        </p:txBody>
      </p:sp>
      <p:sp>
        <p:nvSpPr>
          <p:cNvPr id="4" name="幻灯片编号占位符 3"/>
          <p:cNvSpPr>
            <a:spLocks noGrp="1"/>
          </p:cNvSpPr>
          <p:nvPr>
            <p:ph type="sldNum" sz="quarter" idx="12"/>
          </p:nvPr>
        </p:nvSpPr>
        <p:spPr/>
        <p:txBody>
          <a:bodyPr/>
          <a:lstStyle/>
          <a:p>
            <a:pPr>
              <a:defRPr/>
            </a:pPr>
            <a:fld id="{BEF3D62E-5CD7-4F7F-8888-54F689243974}" type="slidenum">
              <a:rPr lang="zh-CN" altLang="en-US" smtClean="0"/>
              <a:pPr>
                <a:defRPr/>
              </a:pPr>
              <a:t>22</a:t>
            </a:fld>
            <a:endParaRPr lang="zh-CN" altLang="en-US" sz="1800">
              <a:solidFill>
                <a:schemeClr val="tx1"/>
              </a:solidFill>
            </a:endParaRPr>
          </a:p>
        </p:txBody>
      </p:sp>
      <p:pic>
        <p:nvPicPr>
          <p:cNvPr id="2" name="图片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02" y="1171894"/>
            <a:ext cx="9144000" cy="2401359"/>
          </a:xfrm>
          <a:prstGeom prst="rect">
            <a:avLst/>
          </a:prstGeom>
        </p:spPr>
      </p:pic>
      <p:sp>
        <p:nvSpPr>
          <p:cNvPr id="3" name="矩形 2"/>
          <p:cNvSpPr/>
          <p:nvPr/>
        </p:nvSpPr>
        <p:spPr>
          <a:xfrm>
            <a:off x="585335" y="1254761"/>
            <a:ext cx="1569660" cy="507831"/>
          </a:xfrm>
          <a:prstGeom prst="rect">
            <a:avLst/>
          </a:prstGeom>
        </p:spPr>
        <p:txBody>
          <a:bodyPr wrap="none">
            <a:spAutoFit/>
          </a:bodyPr>
          <a:lstStyle/>
          <a:p>
            <a:pPr eaLnBrk="1" hangingPunct="1">
              <a:lnSpc>
                <a:spcPct val="150000"/>
              </a:lnSpc>
              <a:defRPr/>
            </a:pPr>
            <a:r>
              <a:rPr lang="zh-CN" altLang="en-US" noProof="1">
                <a:solidFill>
                  <a:srgbClr val="000000"/>
                </a:solidFill>
                <a:latin typeface="微软雅黑" panose="020B0503020204020204" pitchFamily="34" charset="-122"/>
                <a:cs typeface="微软雅黑" panose="020B0503020204020204" pitchFamily="34" charset="-122"/>
                <a:sym typeface="方正姚体" panose="02010601030101010101" pitchFamily="2" charset="-122"/>
              </a:rPr>
              <a:t>水印处理过程</a:t>
            </a:r>
            <a:endParaRPr lang="en-US" altLang="zh-CN" noProof="1">
              <a:solidFill>
                <a:srgbClr val="000000"/>
              </a:solidFill>
              <a:latin typeface="微软雅黑" panose="020B0503020204020204" pitchFamily="34" charset="-122"/>
              <a:cs typeface="微软雅黑" panose="020B0503020204020204" pitchFamily="34" charset="-122"/>
              <a:sym typeface="方正姚体" panose="02010601030101010101" pitchFamily="2" charset="-122"/>
            </a:endParaRPr>
          </a:p>
        </p:txBody>
      </p:sp>
      <p:pic>
        <p:nvPicPr>
          <p:cNvPr id="28" name="图片 27"/>
          <p:cNvPicPr>
            <a:picLocks noChangeAspect="1"/>
          </p:cNvPicPr>
          <p:nvPr/>
        </p:nvPicPr>
        <p:blipFill>
          <a:blip r:embed="rId5"/>
          <a:stretch>
            <a:fillRect/>
          </a:stretch>
        </p:blipFill>
        <p:spPr>
          <a:xfrm>
            <a:off x="1453515" y="1073142"/>
            <a:ext cx="2880000" cy="3240572"/>
          </a:xfrm>
          <a:prstGeom prst="rect">
            <a:avLst/>
          </a:prstGeom>
          <a:ln>
            <a:solidFill>
              <a:schemeClr val="tx1"/>
            </a:solidFill>
          </a:ln>
        </p:spPr>
      </p:pic>
      <p:pic>
        <p:nvPicPr>
          <p:cNvPr id="29" name="图片 28"/>
          <p:cNvPicPr>
            <a:picLocks noChangeAspect="1"/>
          </p:cNvPicPr>
          <p:nvPr/>
        </p:nvPicPr>
        <p:blipFill>
          <a:blip r:embed="rId6"/>
          <a:stretch>
            <a:fillRect/>
          </a:stretch>
        </p:blipFill>
        <p:spPr>
          <a:xfrm>
            <a:off x="4478994" y="1073142"/>
            <a:ext cx="2880000" cy="3225205"/>
          </a:xfrm>
          <a:prstGeom prst="rect">
            <a:avLst/>
          </a:prstGeom>
          <a:ln>
            <a:solidFill>
              <a:schemeClr val="tx1"/>
            </a:solidFill>
          </a:ln>
        </p:spPr>
      </p:pic>
      <p:pic>
        <p:nvPicPr>
          <p:cNvPr id="30" name="图片 29"/>
          <p:cNvPicPr/>
          <p:nvPr/>
        </p:nvPicPr>
        <p:blipFill>
          <a:blip r:embed="rId7"/>
          <a:stretch>
            <a:fillRect/>
          </a:stretch>
        </p:blipFill>
        <p:spPr>
          <a:xfrm>
            <a:off x="2966075" y="1865208"/>
            <a:ext cx="2880360" cy="1014730"/>
          </a:xfrm>
          <a:prstGeom prst="rect">
            <a:avLst/>
          </a:prstGeom>
        </p:spPr>
      </p:pic>
    </p:spTree>
    <p:custDataLst>
      <p:tags r:id="rId1"/>
    </p:custDataLst>
    <p:extLst>
      <p:ext uri="{BB962C8B-B14F-4D97-AF65-F5344CB8AC3E}">
        <p14:creationId xmlns:p14="http://schemas.microsoft.com/office/powerpoint/2010/main" val="8044612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2"/>
                                        </p:tgtEl>
                                        <p:attrNameLst>
                                          <p:attrName>style.visibility</p:attrName>
                                        </p:attrNameLst>
                                      </p:cBhvr>
                                      <p:to>
                                        <p:strVal val="hidden"/>
                                      </p:to>
                                    </p:set>
                                  </p:childTnLst>
                                </p:cTn>
                              </p:par>
                              <p:par>
                                <p:cTn id="9" presetID="2" presetClass="entr" presetSubtype="4" fill="hold" nodeType="withEffect">
                                  <p:stCondLst>
                                    <p:cond delay="0"/>
                                  </p:stCondLst>
                                  <p:childTnLst>
                                    <p:set>
                                      <p:cBhvr>
                                        <p:cTn id="10" dur="1" fill="hold">
                                          <p:stCondLst>
                                            <p:cond delay="0"/>
                                          </p:stCondLst>
                                        </p:cTn>
                                        <p:tgtEl>
                                          <p:spTgt spid="28"/>
                                        </p:tgtEl>
                                        <p:attrNameLst>
                                          <p:attrName>style.visibility</p:attrName>
                                        </p:attrNameLst>
                                      </p:cBhvr>
                                      <p:to>
                                        <p:strVal val="visible"/>
                                      </p:to>
                                    </p:set>
                                    <p:anim calcmode="lin" valueType="num">
                                      <p:cBhvr additive="base">
                                        <p:cTn id="11" dur="500" fill="hold"/>
                                        <p:tgtEl>
                                          <p:spTgt spid="28"/>
                                        </p:tgtEl>
                                        <p:attrNameLst>
                                          <p:attrName>ppt_x</p:attrName>
                                        </p:attrNameLst>
                                      </p:cBhvr>
                                      <p:tavLst>
                                        <p:tav tm="0">
                                          <p:val>
                                            <p:strVal val="#ppt_x"/>
                                          </p:val>
                                        </p:tav>
                                        <p:tav tm="100000">
                                          <p:val>
                                            <p:strVal val="#ppt_x"/>
                                          </p:val>
                                        </p:tav>
                                      </p:tavLst>
                                    </p:anim>
                                    <p:anim calcmode="lin" valueType="num">
                                      <p:cBhvr additive="base">
                                        <p:cTn id="12" dur="500" fill="hold"/>
                                        <p:tgtEl>
                                          <p:spTgt spid="28"/>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29"/>
                                        </p:tgtEl>
                                        <p:attrNameLst>
                                          <p:attrName>style.visibility</p:attrName>
                                        </p:attrNameLst>
                                      </p:cBhvr>
                                      <p:to>
                                        <p:strVal val="visible"/>
                                      </p:to>
                                    </p:set>
                                    <p:anim calcmode="lin" valueType="num">
                                      <p:cBhvr additive="base">
                                        <p:cTn id="15" dur="500" fill="hold"/>
                                        <p:tgtEl>
                                          <p:spTgt spid="29"/>
                                        </p:tgtEl>
                                        <p:attrNameLst>
                                          <p:attrName>ppt_x</p:attrName>
                                        </p:attrNameLst>
                                      </p:cBhvr>
                                      <p:tavLst>
                                        <p:tav tm="0">
                                          <p:val>
                                            <p:strVal val="#ppt_x"/>
                                          </p:val>
                                        </p:tav>
                                        <p:tav tm="100000">
                                          <p:val>
                                            <p:strVal val="#ppt_x"/>
                                          </p:val>
                                        </p:tav>
                                      </p:tavLst>
                                    </p:anim>
                                    <p:anim calcmode="lin" valueType="num">
                                      <p:cBhvr additive="base">
                                        <p:cTn id="16"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30"/>
                                        </p:tgtEl>
                                        <p:attrNameLst>
                                          <p:attrName>style.visibility</p:attrName>
                                        </p:attrNameLst>
                                      </p:cBhvr>
                                      <p:to>
                                        <p:strVal val="visible"/>
                                      </p:to>
                                    </p:set>
                                    <p:anim calcmode="lin" valueType="num">
                                      <p:cBhvr additive="base">
                                        <p:cTn id="21" dur="500" fill="hold"/>
                                        <p:tgtEl>
                                          <p:spTgt spid="30"/>
                                        </p:tgtEl>
                                        <p:attrNameLst>
                                          <p:attrName>ppt_x</p:attrName>
                                        </p:attrNameLst>
                                      </p:cBhvr>
                                      <p:tavLst>
                                        <p:tav tm="0">
                                          <p:val>
                                            <p:strVal val="#ppt_x"/>
                                          </p:val>
                                        </p:tav>
                                        <p:tav tm="100000">
                                          <p:val>
                                            <p:strVal val="#ppt_x"/>
                                          </p:val>
                                        </p:tav>
                                      </p:tavLst>
                                    </p:anim>
                                    <p:anim calcmode="lin" valueType="num">
                                      <p:cBhvr additive="base">
                                        <p:cTn id="22"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3.xml><?xml version="1.0" encoding="utf-8"?>
<p:sld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9700" name="矩形 6"/>
          <p:cNvSpPr>
            <a:spLocks noChangeArrowheads="1"/>
          </p:cNvSpPr>
          <p:nvPr/>
        </p:nvSpPr>
        <p:spPr bwMode="auto">
          <a:xfrm>
            <a:off x="425450" y="44450"/>
            <a:ext cx="22479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lnSpc>
                <a:spcPct val="130000"/>
              </a:lnSpc>
            </a:pPr>
            <a:r>
              <a:rPr lang="en-US" altLang="zh-CN" sz="2800">
                <a:solidFill>
                  <a:srgbClr val="FFFFFF"/>
                </a:solidFill>
                <a:latin typeface="微软雅黑" panose="020B0503020204020204" pitchFamily="34" charset="-122"/>
                <a:sym typeface="黑体" panose="02010609060101010101" pitchFamily="49" charset="-122"/>
              </a:rPr>
              <a:t>PART</a:t>
            </a:r>
            <a:r>
              <a:rPr lang="zh-CN" altLang="en-US" sz="2800">
                <a:solidFill>
                  <a:srgbClr val="FFFFFF"/>
                </a:solidFill>
                <a:latin typeface="微软雅黑" panose="020B0503020204020204" pitchFamily="34" charset="-122"/>
                <a:sym typeface="黑体" panose="02010609060101010101" pitchFamily="49" charset="-122"/>
              </a:rPr>
              <a:t> </a:t>
            </a:r>
            <a:r>
              <a:rPr lang="en-US" altLang="zh-CN" sz="2800">
                <a:solidFill>
                  <a:srgbClr val="FFFFFF"/>
                </a:solidFill>
                <a:latin typeface="微软雅黑" panose="020B0503020204020204" pitchFamily="34" charset="-122"/>
                <a:sym typeface="黑体" panose="02010609060101010101" pitchFamily="49" charset="-122"/>
              </a:rPr>
              <a:t>1</a:t>
            </a:r>
            <a:endParaRPr lang="en-US" altLang="zh-CN" sz="2800">
              <a:solidFill>
                <a:srgbClr val="FFFFFF"/>
              </a:solidFill>
              <a:latin typeface="微软雅黑" panose="020B0503020204020204" pitchFamily="34" charset="-122"/>
            </a:endParaRPr>
          </a:p>
        </p:txBody>
      </p:sp>
      <p:sp>
        <p:nvSpPr>
          <p:cNvPr id="29701" name="文本框 5"/>
          <p:cNvSpPr txBox="1">
            <a:spLocks noChangeArrowheads="1"/>
          </p:cNvSpPr>
          <p:nvPr/>
        </p:nvSpPr>
        <p:spPr bwMode="auto">
          <a:xfrm>
            <a:off x="2673350" y="71438"/>
            <a:ext cx="2698750" cy="598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eaLnBrk="1" hangingPunct="1">
              <a:lnSpc>
                <a:spcPct val="130000"/>
              </a:lnSpc>
            </a:pPr>
            <a:r>
              <a:rPr lang="zh-CN" altLang="en-US" sz="2800">
                <a:solidFill>
                  <a:srgbClr val="FFFFFF"/>
                </a:solidFill>
                <a:latin typeface="微软雅黑" panose="020B0503020204020204" pitchFamily="34" charset="-122"/>
                <a:sym typeface="黑体" panose="02010609060101010101" pitchFamily="49" charset="-122"/>
              </a:rPr>
              <a:t>请输入你的标题</a:t>
            </a:r>
            <a:endParaRPr lang="zh-CN" altLang="en-US" sz="2800">
              <a:latin typeface="微软雅黑" panose="020B0503020204020204" pitchFamily="34" charset="-122"/>
            </a:endParaRPr>
          </a:p>
        </p:txBody>
      </p:sp>
      <p:sp>
        <p:nvSpPr>
          <p:cNvPr id="10" name="矩形 9"/>
          <p:cNvSpPr/>
          <p:nvPr/>
        </p:nvSpPr>
        <p:spPr>
          <a:xfrm>
            <a:off x="2547938" y="0"/>
            <a:ext cx="4684712" cy="774700"/>
          </a:xfrm>
          <a:prstGeom prst="rect">
            <a:avLst/>
          </a:prstGeom>
          <a:solidFill>
            <a:srgbClr val="40404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defRPr/>
            </a:pPr>
            <a:endParaRPr kumimoji="1" lang="zh-CN" altLang="en-US" noProof="1">
              <a:latin typeface="微软雅黑" panose="020B0503020204020204" pitchFamily="34" charset="-122"/>
              <a:cs typeface="微软雅黑" panose="020B0503020204020204" pitchFamily="34" charset="-122"/>
            </a:endParaRPr>
          </a:p>
        </p:txBody>
      </p:sp>
      <p:grpSp>
        <p:nvGrpSpPr>
          <p:cNvPr id="8" name="组 7"/>
          <p:cNvGrpSpPr/>
          <p:nvPr/>
        </p:nvGrpSpPr>
        <p:grpSpPr>
          <a:xfrm>
            <a:off x="424815" y="0"/>
            <a:ext cx="2248535" cy="773430"/>
            <a:chOff x="782065" y="0"/>
            <a:chExt cx="2248535" cy="1343608"/>
          </a:xfrm>
          <a:solidFill>
            <a:srgbClr val="F5E168"/>
          </a:solidFill>
        </p:grpSpPr>
        <p:sp>
          <p:nvSpPr>
            <p:cNvPr id="17" name="矩形 16"/>
            <p:cNvSpPr/>
            <p:nvPr/>
          </p:nvSpPr>
          <p:spPr>
            <a:xfrm>
              <a:off x="787145" y="0"/>
              <a:ext cx="2120044" cy="1343608"/>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defRPr/>
              </a:pPr>
              <a:endParaRPr kumimoji="1" lang="zh-CN" altLang="en-US" noProof="1">
                <a:latin typeface="微软雅黑" panose="020B0503020204020204" pitchFamily="34" charset="-122"/>
                <a:cs typeface="微软雅黑" panose="020B0503020204020204" pitchFamily="34" charset="-122"/>
              </a:endParaRPr>
            </a:p>
          </p:txBody>
        </p:sp>
        <p:sp>
          <p:nvSpPr>
            <p:cNvPr id="18" name="矩形 17"/>
            <p:cNvSpPr/>
            <p:nvPr/>
          </p:nvSpPr>
          <p:spPr>
            <a:xfrm>
              <a:off x="782065" y="71755"/>
              <a:ext cx="2248535" cy="1121880"/>
            </a:xfrm>
            <a:prstGeom prst="rect">
              <a:avLst/>
            </a:prstGeom>
            <a:noFill/>
            <a:extLst>
              <a:ext uri="{909E8E84-426E-40DD-AFC4-6F175D3DCCD1}">
                <a14:hiddenFill xmlns:a14="http://schemas.microsoft.com/office/drawing/2010/main">
                  <a:grpFill/>
                </a14:hiddenFill>
              </a:ext>
            </a:extLst>
          </p:spPr>
          <p:txBody>
            <a:bodyPr>
              <a:spAutoFit/>
            </a:bodyPr>
            <a:lstStyle/>
            <a:p>
              <a:pPr algn="ctr" eaLnBrk="1" fontAlgn="auto" hangingPunct="1">
                <a:lnSpc>
                  <a:spcPct val="130000"/>
                </a:lnSpc>
                <a:defRPr/>
              </a:pPr>
              <a:r>
                <a:rPr kumimoji="1" lang="en-US" altLang="zh-CN" sz="2800" noProof="1">
                  <a:solidFill>
                    <a:srgbClr val="FFFFFF"/>
                  </a:solidFill>
                  <a:latin typeface="微软雅黑" panose="020B0503020204020204" pitchFamily="34" charset="-122"/>
                  <a:cs typeface="微软雅黑" panose="020B0503020204020204" pitchFamily="34" charset="-122"/>
                  <a:sym typeface="+mn-ea"/>
                </a:rPr>
                <a:t>PART</a:t>
              </a:r>
              <a:r>
                <a:rPr kumimoji="1" lang="zh-CN" altLang="en-US" sz="2800" noProof="1">
                  <a:solidFill>
                    <a:srgbClr val="FFFFFF"/>
                  </a:solidFill>
                  <a:latin typeface="微软雅黑" panose="020B0503020204020204" pitchFamily="34" charset="-122"/>
                  <a:cs typeface="微软雅黑" panose="020B0503020204020204" pitchFamily="34" charset="-122"/>
                  <a:sym typeface="+mn-ea"/>
                </a:rPr>
                <a:t> </a:t>
              </a:r>
              <a:r>
                <a:rPr kumimoji="1" lang="en-US" altLang="zh-CN" sz="2800" noProof="1">
                  <a:solidFill>
                    <a:srgbClr val="FFFFFF"/>
                  </a:solidFill>
                  <a:latin typeface="微软雅黑" panose="020B0503020204020204" pitchFamily="34" charset="-122"/>
                  <a:cs typeface="微软雅黑" panose="020B0503020204020204" pitchFamily="34" charset="-122"/>
                  <a:sym typeface="+mn-ea"/>
                </a:rPr>
                <a:t>3</a:t>
              </a:r>
            </a:p>
          </p:txBody>
        </p:sp>
      </p:grpSp>
      <p:sp>
        <p:nvSpPr>
          <p:cNvPr id="29704" name="文本框 18"/>
          <p:cNvSpPr txBox="1">
            <a:spLocks noChangeArrowheads="1"/>
          </p:cNvSpPr>
          <p:nvPr/>
        </p:nvSpPr>
        <p:spPr bwMode="auto">
          <a:xfrm>
            <a:off x="2584450" y="71438"/>
            <a:ext cx="2698175" cy="6524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lvl="0" eaLnBrk="1" hangingPunct="1">
              <a:lnSpc>
                <a:spcPct val="130000"/>
              </a:lnSpc>
            </a:pPr>
            <a:r>
              <a:rPr lang="zh-CN" altLang="en-US" sz="2800" dirty="0">
                <a:solidFill>
                  <a:srgbClr val="FFFFFF"/>
                </a:solidFill>
                <a:latin typeface="微软雅黑" panose="020B0503020204020204" pitchFamily="34" charset="-122"/>
                <a:sym typeface="黑体" panose="02010609060101010101" pitchFamily="49" charset="-122"/>
              </a:rPr>
              <a:t>系统设计与实现</a:t>
            </a:r>
          </a:p>
        </p:txBody>
      </p:sp>
      <p:pic>
        <p:nvPicPr>
          <p:cNvPr id="13" name="图片 12"/>
          <p:cNvPicPr/>
          <p:nvPr/>
        </p:nvPicPr>
        <p:blipFill>
          <a:blip r:embed="rId4">
            <a:extLst>
              <a:ext uri="{28A0092B-C50C-407E-A947-70E740481C1C}">
                <a14:useLocalDpi xmlns:a14="http://schemas.microsoft.com/office/drawing/2010/main" val="0"/>
              </a:ext>
            </a:extLst>
          </a:blip>
          <a:stretch>
            <a:fillRect/>
          </a:stretch>
        </p:blipFill>
        <p:spPr>
          <a:xfrm>
            <a:off x="488315" y="1050925"/>
            <a:ext cx="5760085" cy="3092450"/>
          </a:xfrm>
          <a:prstGeom prst="rect">
            <a:avLst/>
          </a:prstGeom>
        </p:spPr>
      </p:pic>
      <p:sp>
        <p:nvSpPr>
          <p:cNvPr id="3" name="矩形 2"/>
          <p:cNvSpPr/>
          <p:nvPr/>
        </p:nvSpPr>
        <p:spPr>
          <a:xfrm>
            <a:off x="6371084" y="1281053"/>
            <a:ext cx="2713018" cy="2862322"/>
          </a:xfrm>
          <a:prstGeom prst="rect">
            <a:avLst/>
          </a:prstGeom>
        </p:spPr>
        <p:txBody>
          <a:bodyPr wrap="square">
            <a:spAutoFit/>
          </a:bodyPr>
          <a:lstStyle/>
          <a:p>
            <a:pPr>
              <a:lnSpc>
                <a:spcPct val="150000"/>
              </a:lnSpc>
            </a:pPr>
            <a:r>
              <a:rPr lang="zh-CN" altLang="zh-CN" sz="1200" dirty="0">
                <a:cs typeface="微软雅黑" panose="020B0503020204020204" pitchFamily="34" charset="-122"/>
              </a:rPr>
              <a:t>对于不同文本图像载体，嵌入不同长度的信息，其系统总嵌入时间不同</a:t>
            </a:r>
            <a:endParaRPr lang="en-US" altLang="zh-CN" sz="1200" dirty="0">
              <a:cs typeface="微软雅黑" panose="020B0503020204020204" pitchFamily="34" charset="-122"/>
            </a:endParaRPr>
          </a:p>
          <a:p>
            <a:pPr>
              <a:lnSpc>
                <a:spcPct val="150000"/>
              </a:lnSpc>
            </a:pPr>
            <a:endParaRPr lang="en-US" altLang="zh-CN" sz="1200" dirty="0">
              <a:cs typeface="微软雅黑" panose="020B0503020204020204" pitchFamily="34" charset="-122"/>
            </a:endParaRPr>
          </a:p>
          <a:p>
            <a:pPr>
              <a:lnSpc>
                <a:spcPct val="150000"/>
              </a:lnSpc>
            </a:pPr>
            <a:endParaRPr lang="en-US" altLang="zh-CN" sz="1200" dirty="0">
              <a:cs typeface="微软雅黑" panose="020B0503020204020204" pitchFamily="34" charset="-122"/>
            </a:endParaRPr>
          </a:p>
          <a:p>
            <a:pPr>
              <a:lnSpc>
                <a:spcPct val="150000"/>
              </a:lnSpc>
            </a:pPr>
            <a:r>
              <a:rPr lang="zh-CN" altLang="zh-CN" sz="1200" dirty="0">
                <a:cs typeface="微软雅黑" panose="020B0503020204020204" pitchFamily="34" charset="-122"/>
              </a:rPr>
              <a:t>本测试采用不同的</a:t>
            </a:r>
            <a:r>
              <a:rPr lang="en-US" altLang="zh-CN" sz="1200" dirty="0">
                <a:cs typeface="微软雅黑" panose="020B0503020204020204" pitchFamily="34" charset="-122"/>
              </a:rPr>
              <a:t>8</a:t>
            </a:r>
            <a:r>
              <a:rPr lang="zh-CN" altLang="zh-CN" sz="1200" dirty="0">
                <a:cs typeface="微软雅黑" panose="020B0503020204020204" pitchFamily="34" charset="-122"/>
              </a:rPr>
              <a:t>个样本载体和嵌入长度为</a:t>
            </a:r>
            <a:r>
              <a:rPr lang="en-US" altLang="zh-CN" sz="1200" dirty="0">
                <a:cs typeface="微软雅黑" panose="020B0503020204020204" pitchFamily="34" charset="-122"/>
              </a:rPr>
              <a:t>8</a:t>
            </a:r>
            <a:r>
              <a:rPr lang="zh-CN" altLang="zh-CN" sz="1200" dirty="0">
                <a:cs typeface="微软雅黑" panose="020B0503020204020204" pitchFamily="34" charset="-122"/>
              </a:rPr>
              <a:t>和长度为</a:t>
            </a:r>
            <a:r>
              <a:rPr lang="en-US" altLang="zh-CN" sz="1200" dirty="0">
                <a:cs typeface="微软雅黑" panose="020B0503020204020204" pitchFamily="34" charset="-122"/>
              </a:rPr>
              <a:t>80bit</a:t>
            </a:r>
            <a:r>
              <a:rPr lang="zh-CN" altLang="zh-CN" sz="1200" dirty="0">
                <a:cs typeface="微软雅黑" panose="020B0503020204020204" pitchFamily="34" charset="-122"/>
              </a:rPr>
              <a:t>的信息</a:t>
            </a:r>
            <a:endParaRPr lang="en-US" altLang="zh-CN" sz="1200" dirty="0">
              <a:cs typeface="微软雅黑" panose="020B0503020204020204" pitchFamily="34" charset="-122"/>
            </a:endParaRPr>
          </a:p>
          <a:p>
            <a:pPr>
              <a:lnSpc>
                <a:spcPct val="150000"/>
              </a:lnSpc>
            </a:pPr>
            <a:endParaRPr lang="en-US" altLang="zh-CN" sz="1200" dirty="0">
              <a:cs typeface="微软雅黑" panose="020B0503020204020204" pitchFamily="34" charset="-122"/>
            </a:endParaRPr>
          </a:p>
          <a:p>
            <a:pPr>
              <a:lnSpc>
                <a:spcPct val="150000"/>
              </a:lnSpc>
            </a:pPr>
            <a:r>
              <a:rPr lang="zh-CN" altLang="zh-CN" sz="1200" dirty="0">
                <a:cs typeface="微软雅黑" panose="020B0503020204020204" pitchFamily="34" charset="-122"/>
              </a:rPr>
              <a:t>统计其系统响应的时间，包括嵌入响应和提取响应</a:t>
            </a:r>
            <a:r>
              <a:rPr lang="zh-CN" altLang="zh-CN" sz="1200" dirty="0"/>
              <a:t> </a:t>
            </a:r>
            <a:endParaRPr kumimoji="1" lang="zh-CN" altLang="en-US" sz="1200" dirty="0"/>
          </a:p>
          <a:p>
            <a:pPr>
              <a:lnSpc>
                <a:spcPct val="150000"/>
              </a:lnSpc>
            </a:pPr>
            <a:endParaRPr lang="zh-CN" altLang="en-US" sz="1200" dirty="0"/>
          </a:p>
        </p:txBody>
      </p:sp>
      <p:sp>
        <p:nvSpPr>
          <p:cNvPr id="4" name="文本框 3"/>
          <p:cNvSpPr txBox="1"/>
          <p:nvPr/>
        </p:nvSpPr>
        <p:spPr>
          <a:xfrm>
            <a:off x="1250890" y="4206875"/>
            <a:ext cx="3995004" cy="461665"/>
          </a:xfrm>
          <a:prstGeom prst="rect">
            <a:avLst/>
          </a:prstGeom>
          <a:noFill/>
        </p:spPr>
        <p:txBody>
          <a:bodyPr wrap="none" rtlCol="0">
            <a:spAutoFit/>
          </a:bodyPr>
          <a:lstStyle/>
          <a:p>
            <a:r>
              <a:rPr lang="zh-CN" altLang="zh-CN" sz="1200" dirty="0"/>
              <a:t>分别嵌入水印长度为</a:t>
            </a:r>
            <a:r>
              <a:rPr lang="en-US" altLang="zh-CN" sz="1200" dirty="0"/>
              <a:t>8bit</a:t>
            </a:r>
            <a:r>
              <a:rPr lang="zh-CN" altLang="zh-CN" sz="1200" dirty="0"/>
              <a:t>和</a:t>
            </a:r>
            <a:r>
              <a:rPr lang="en-US" altLang="zh-CN" sz="1200" dirty="0"/>
              <a:t>80bit</a:t>
            </a:r>
            <a:r>
              <a:rPr lang="zh-CN" altLang="zh-CN" sz="1200" dirty="0"/>
              <a:t>时的系统嵌入和提取时间</a:t>
            </a:r>
          </a:p>
          <a:p>
            <a:endParaRPr kumimoji="1" lang="zh-CN" altLang="en-US" sz="1200" dirty="0"/>
          </a:p>
        </p:txBody>
      </p:sp>
    </p:spTree>
    <p:custDataLst>
      <p:tags r:id="rId1"/>
    </p:custData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文本框 6"/>
          <p:cNvSpPr>
            <a:spLocks noChangeArrowheads="1"/>
          </p:cNvSpPr>
          <p:nvPr/>
        </p:nvSpPr>
        <p:spPr bwMode="auto">
          <a:xfrm>
            <a:off x="5091113" y="2911475"/>
            <a:ext cx="3119437" cy="53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eaLnBrk="1" hangingPunct="1">
              <a:buFont typeface="Arial" panose="020B0604020202020204" pitchFamily="34" charset="0"/>
              <a:buNone/>
            </a:pPr>
            <a:r>
              <a:rPr lang="en-US" altLang="zh-CN" sz="2400" b="1">
                <a:solidFill>
                  <a:srgbClr val="000000"/>
                </a:solidFill>
                <a:latin typeface="微软雅黑" panose="020B0503020204020204" pitchFamily="34" charset="-122"/>
                <a:sym typeface="Calibri" panose="020F0502020204030204" pitchFamily="34" charset="0"/>
              </a:rPr>
              <a:t>  </a:t>
            </a:r>
            <a:r>
              <a:rPr lang="en-US" altLang="zh-CN" sz="2100" b="1">
                <a:solidFill>
                  <a:srgbClr val="FEFEFE"/>
                </a:solidFill>
                <a:latin typeface="方正姚体简体" pitchFamily="65" charset="-122"/>
                <a:sym typeface="方正姚体" panose="02010601030101010101" pitchFamily="2" charset="-122"/>
              </a:rPr>
              <a:t>MORE  THEN  TEMPLATE</a:t>
            </a:r>
            <a:endParaRPr lang="en-US" altLang="zh-CN" b="1">
              <a:solidFill>
                <a:srgbClr val="FEFEFE"/>
              </a:solidFill>
              <a:latin typeface="方正姚体简体" pitchFamily="65" charset="-122"/>
              <a:sym typeface="方正姚体" panose="02010601030101010101" pitchFamily="2" charset="-122"/>
            </a:endParaRPr>
          </a:p>
        </p:txBody>
      </p:sp>
      <p:sp>
        <p:nvSpPr>
          <p:cNvPr id="33795" name="任意多边形 7"/>
          <p:cNvSpPr>
            <a:spLocks noChangeArrowheads="1"/>
          </p:cNvSpPr>
          <p:nvPr/>
        </p:nvSpPr>
        <p:spPr bwMode="auto">
          <a:xfrm>
            <a:off x="50800" y="1724025"/>
            <a:ext cx="3514725" cy="3219450"/>
          </a:xfrm>
          <a:custGeom>
            <a:avLst/>
            <a:gdLst>
              <a:gd name="T0" fmla="*/ 0 w 7280"/>
              <a:gd name="T1" fmla="*/ 0 h 6283"/>
              <a:gd name="T2" fmla="*/ 3514725 w 7280"/>
              <a:gd name="T3" fmla="*/ 0 h 6283"/>
              <a:gd name="T4" fmla="*/ 1834609 w 7280"/>
              <a:gd name="T5" fmla="*/ 3219450 h 6283"/>
              <a:gd name="T6" fmla="*/ 0 w 7280"/>
              <a:gd name="T7" fmla="*/ 0 h 628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7280" h="6283">
                <a:moveTo>
                  <a:pt x="0" y="0"/>
                </a:moveTo>
                <a:lnTo>
                  <a:pt x="7280" y="0"/>
                </a:lnTo>
                <a:lnTo>
                  <a:pt x="3800" y="6283"/>
                </a:lnTo>
                <a:lnTo>
                  <a:pt x="0" y="0"/>
                </a:lnTo>
                <a:close/>
              </a:path>
            </a:pathLst>
          </a:custGeom>
          <a:blipFill dpi="0" rotWithShape="1">
            <a:blip r:embed="rId4">
              <a:lum bright="70000" contrast="-70000"/>
            </a:blip>
            <a:srcRect/>
            <a:stretch>
              <a:fillRect/>
            </a:stretch>
          </a:blipFill>
          <a:ln>
            <a:noFill/>
          </a:ln>
          <a:extLst>
            <a:ext uri="{91240B29-F687-4F45-9708-019B960494DF}">
              <a14:hiddenLine xmlns:a14="http://schemas.microsoft.com/office/drawing/2010/main" w="12700">
                <a:solidFill>
                  <a:srgbClr val="000000"/>
                </a:solidFill>
                <a:round/>
                <a:headEnd/>
                <a:tailEnd/>
              </a14:hiddenLine>
            </a:ext>
          </a:extLst>
        </p:spPr>
        <p:txBody>
          <a:bodyPr/>
          <a:lstStyle/>
          <a:p>
            <a:endParaRPr lang="zh-CN" altLang="en-US"/>
          </a:p>
        </p:txBody>
      </p:sp>
      <p:sp>
        <p:nvSpPr>
          <p:cNvPr id="33796" name="矩形 6"/>
          <p:cNvSpPr>
            <a:spLocks noChangeArrowheads="1"/>
          </p:cNvSpPr>
          <p:nvPr/>
        </p:nvSpPr>
        <p:spPr bwMode="auto">
          <a:xfrm>
            <a:off x="425450" y="44450"/>
            <a:ext cx="22479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lnSpc>
                <a:spcPct val="130000"/>
              </a:lnSpc>
            </a:pPr>
            <a:r>
              <a:rPr lang="en-US" altLang="zh-CN" sz="2800">
                <a:solidFill>
                  <a:srgbClr val="FFFFFF"/>
                </a:solidFill>
                <a:latin typeface="微软雅黑" panose="020B0503020204020204" pitchFamily="34" charset="-122"/>
                <a:sym typeface="黑体" panose="02010609060101010101" pitchFamily="49" charset="-122"/>
              </a:rPr>
              <a:t>PART</a:t>
            </a:r>
            <a:r>
              <a:rPr lang="zh-CN" altLang="en-US" sz="2800">
                <a:solidFill>
                  <a:srgbClr val="FFFFFF"/>
                </a:solidFill>
                <a:latin typeface="微软雅黑" panose="020B0503020204020204" pitchFamily="34" charset="-122"/>
                <a:sym typeface="黑体" panose="02010609060101010101" pitchFamily="49" charset="-122"/>
              </a:rPr>
              <a:t> </a:t>
            </a:r>
            <a:r>
              <a:rPr lang="en-US" altLang="zh-CN" sz="2800">
                <a:solidFill>
                  <a:srgbClr val="FFFFFF"/>
                </a:solidFill>
                <a:latin typeface="微软雅黑" panose="020B0503020204020204" pitchFamily="34" charset="-122"/>
                <a:sym typeface="黑体" panose="02010609060101010101" pitchFamily="49" charset="-122"/>
              </a:rPr>
              <a:t>1</a:t>
            </a:r>
            <a:endParaRPr lang="en-US" altLang="zh-CN" sz="2800">
              <a:solidFill>
                <a:srgbClr val="FFFFFF"/>
              </a:solidFill>
              <a:latin typeface="微软雅黑" panose="020B0503020204020204" pitchFamily="34" charset="-122"/>
            </a:endParaRPr>
          </a:p>
        </p:txBody>
      </p:sp>
      <p:sp>
        <p:nvSpPr>
          <p:cNvPr id="33797" name="文本框 4"/>
          <p:cNvSpPr txBox="1">
            <a:spLocks noChangeArrowheads="1"/>
          </p:cNvSpPr>
          <p:nvPr/>
        </p:nvSpPr>
        <p:spPr bwMode="auto">
          <a:xfrm>
            <a:off x="2673350" y="71438"/>
            <a:ext cx="2698750" cy="598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eaLnBrk="1" hangingPunct="1">
              <a:lnSpc>
                <a:spcPct val="130000"/>
              </a:lnSpc>
            </a:pPr>
            <a:r>
              <a:rPr lang="zh-CN" altLang="en-US" sz="2800">
                <a:solidFill>
                  <a:srgbClr val="FFFFFF"/>
                </a:solidFill>
                <a:latin typeface="微软雅黑" panose="020B0503020204020204" pitchFamily="34" charset="-122"/>
                <a:sym typeface="黑体" panose="02010609060101010101" pitchFamily="49" charset="-122"/>
              </a:rPr>
              <a:t>请输入你的标题</a:t>
            </a:r>
            <a:endParaRPr lang="zh-CN" altLang="en-US" sz="2800">
              <a:latin typeface="微软雅黑" panose="020B0503020204020204" pitchFamily="34" charset="-122"/>
            </a:endParaRPr>
          </a:p>
        </p:txBody>
      </p:sp>
      <p:sp>
        <p:nvSpPr>
          <p:cNvPr id="6" name="矩形 5"/>
          <p:cNvSpPr/>
          <p:nvPr/>
        </p:nvSpPr>
        <p:spPr>
          <a:xfrm>
            <a:off x="2547938" y="0"/>
            <a:ext cx="4684712" cy="774700"/>
          </a:xfrm>
          <a:prstGeom prst="rect">
            <a:avLst/>
          </a:prstGeom>
          <a:solidFill>
            <a:srgbClr val="40404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defRPr/>
            </a:pPr>
            <a:endParaRPr kumimoji="1" lang="zh-CN" altLang="en-US" noProof="1">
              <a:latin typeface="微软雅黑" panose="020B0503020204020204" pitchFamily="34" charset="-122"/>
              <a:cs typeface="微软雅黑" panose="020B0503020204020204" pitchFamily="34" charset="-122"/>
            </a:endParaRPr>
          </a:p>
        </p:txBody>
      </p:sp>
      <p:grpSp>
        <p:nvGrpSpPr>
          <p:cNvPr id="12" name="组 7"/>
          <p:cNvGrpSpPr/>
          <p:nvPr/>
        </p:nvGrpSpPr>
        <p:grpSpPr>
          <a:xfrm>
            <a:off x="424815" y="0"/>
            <a:ext cx="2248535" cy="773430"/>
            <a:chOff x="782065" y="0"/>
            <a:chExt cx="2248535" cy="1343608"/>
          </a:xfrm>
          <a:solidFill>
            <a:srgbClr val="F5E168"/>
          </a:solidFill>
        </p:grpSpPr>
        <p:sp>
          <p:nvSpPr>
            <p:cNvPr id="13" name="矩形 12"/>
            <p:cNvSpPr/>
            <p:nvPr/>
          </p:nvSpPr>
          <p:spPr>
            <a:xfrm>
              <a:off x="787145" y="0"/>
              <a:ext cx="2120044" cy="1343608"/>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defRPr/>
              </a:pPr>
              <a:endParaRPr kumimoji="1" lang="zh-CN" altLang="en-US" noProof="1">
                <a:latin typeface="微软雅黑" panose="020B0503020204020204" pitchFamily="34" charset="-122"/>
                <a:cs typeface="微软雅黑" panose="020B0503020204020204" pitchFamily="34" charset="-122"/>
              </a:endParaRPr>
            </a:p>
          </p:txBody>
        </p:sp>
        <p:sp>
          <p:nvSpPr>
            <p:cNvPr id="14" name="矩形 13"/>
            <p:cNvSpPr/>
            <p:nvPr/>
          </p:nvSpPr>
          <p:spPr>
            <a:xfrm>
              <a:off x="782065" y="71755"/>
              <a:ext cx="2248535" cy="1121880"/>
            </a:xfrm>
            <a:prstGeom prst="rect">
              <a:avLst/>
            </a:prstGeom>
            <a:noFill/>
            <a:extLst>
              <a:ext uri="{909E8E84-426E-40DD-AFC4-6F175D3DCCD1}">
                <a14:hiddenFill xmlns:a14="http://schemas.microsoft.com/office/drawing/2010/main">
                  <a:grpFill/>
                </a14:hiddenFill>
              </a:ext>
            </a:extLst>
          </p:spPr>
          <p:txBody>
            <a:bodyPr>
              <a:spAutoFit/>
            </a:bodyPr>
            <a:lstStyle/>
            <a:p>
              <a:pPr algn="ctr" eaLnBrk="1" fontAlgn="auto" hangingPunct="1">
                <a:lnSpc>
                  <a:spcPct val="130000"/>
                </a:lnSpc>
                <a:defRPr/>
              </a:pPr>
              <a:r>
                <a:rPr kumimoji="1" lang="en-US" altLang="zh-CN" sz="2800" noProof="1">
                  <a:solidFill>
                    <a:srgbClr val="FFFFFF"/>
                  </a:solidFill>
                  <a:latin typeface="微软雅黑" panose="020B0503020204020204" pitchFamily="34" charset="-122"/>
                  <a:cs typeface="微软雅黑" panose="020B0503020204020204" pitchFamily="34" charset="-122"/>
                  <a:sym typeface="+mn-ea"/>
                </a:rPr>
                <a:t>PART</a:t>
              </a:r>
              <a:r>
                <a:rPr kumimoji="1" lang="zh-CN" altLang="en-US" sz="2800" noProof="1">
                  <a:solidFill>
                    <a:srgbClr val="FFFFFF"/>
                  </a:solidFill>
                  <a:latin typeface="微软雅黑" panose="020B0503020204020204" pitchFamily="34" charset="-122"/>
                  <a:cs typeface="微软雅黑" panose="020B0503020204020204" pitchFamily="34" charset="-122"/>
                  <a:sym typeface="+mn-ea"/>
                </a:rPr>
                <a:t> </a:t>
              </a:r>
              <a:r>
                <a:rPr kumimoji="1" lang="en-US" altLang="zh-CN" sz="2800" noProof="1">
                  <a:solidFill>
                    <a:srgbClr val="FFFFFF"/>
                  </a:solidFill>
                  <a:latin typeface="微软雅黑" panose="020B0503020204020204" pitchFamily="34" charset="-122"/>
                  <a:cs typeface="微软雅黑" panose="020B0503020204020204" pitchFamily="34" charset="-122"/>
                  <a:sym typeface="+mn-ea"/>
                </a:rPr>
                <a:t>3</a:t>
              </a:r>
            </a:p>
          </p:txBody>
        </p:sp>
      </p:grpSp>
      <p:sp>
        <p:nvSpPr>
          <p:cNvPr id="33800" name="文本框 14"/>
          <p:cNvSpPr txBox="1">
            <a:spLocks noChangeArrowheads="1"/>
          </p:cNvSpPr>
          <p:nvPr/>
        </p:nvSpPr>
        <p:spPr bwMode="auto">
          <a:xfrm>
            <a:off x="2584450" y="71438"/>
            <a:ext cx="2698175" cy="6524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lvl="0" eaLnBrk="1" hangingPunct="1">
              <a:lnSpc>
                <a:spcPct val="130000"/>
              </a:lnSpc>
            </a:pPr>
            <a:r>
              <a:rPr lang="zh-CN" altLang="en-US" sz="2800" dirty="0">
                <a:solidFill>
                  <a:srgbClr val="FFFFFF"/>
                </a:solidFill>
                <a:latin typeface="微软雅黑" panose="020B0503020204020204" pitchFamily="34" charset="-122"/>
                <a:sym typeface="黑体" panose="02010609060101010101" pitchFamily="49" charset="-122"/>
              </a:rPr>
              <a:t>系统设计与实现</a:t>
            </a:r>
          </a:p>
        </p:txBody>
      </p:sp>
      <p:sp>
        <p:nvSpPr>
          <p:cNvPr id="33801" name="文本框 229"/>
          <p:cNvSpPr>
            <a:spLocks noChangeArrowheads="1"/>
          </p:cNvSpPr>
          <p:nvPr/>
        </p:nvSpPr>
        <p:spPr bwMode="auto">
          <a:xfrm>
            <a:off x="3743325" y="1600200"/>
            <a:ext cx="4837113"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eaLnBrk="1" hangingPunct="1">
              <a:lnSpc>
                <a:spcPct val="150000"/>
              </a:lnSpc>
              <a:buFont typeface="Arial" panose="020B0604020202020204" pitchFamily="34" charset="0"/>
              <a:buNone/>
            </a:pPr>
            <a:r>
              <a:rPr lang="zh-CN" altLang="en-US" sz="2000" dirty="0">
                <a:solidFill>
                  <a:srgbClr val="F5E168"/>
                </a:solidFill>
                <a:latin typeface="微软雅黑" panose="020B0503020204020204" pitchFamily="34" charset="-122"/>
                <a:sym typeface="方正姚体" panose="02010601030101010101" pitchFamily="2" charset="-122"/>
              </a:rPr>
              <a:t>用户登录界面</a:t>
            </a:r>
            <a:endParaRPr lang="en-US" altLang="zh-CN" sz="2000" dirty="0">
              <a:solidFill>
                <a:srgbClr val="F5E168"/>
              </a:solidFill>
              <a:latin typeface="微软雅黑" panose="020B0503020204020204" pitchFamily="34" charset="-122"/>
              <a:sym typeface="方正姚体" panose="02010601030101010101" pitchFamily="2" charset="-122"/>
            </a:endParaRPr>
          </a:p>
          <a:p>
            <a:pPr eaLnBrk="1" hangingPunct="1">
              <a:lnSpc>
                <a:spcPct val="150000"/>
              </a:lnSpc>
              <a:buFont typeface="Arial" panose="020B0604020202020204" pitchFamily="34" charset="0"/>
              <a:buNone/>
            </a:pPr>
            <a:r>
              <a:rPr lang="zh-CN" altLang="en-US" sz="1400" dirty="0">
                <a:solidFill>
                  <a:srgbClr val="404040"/>
                </a:solidFill>
                <a:latin typeface="微软雅黑" panose="020B0503020204020204" pitchFamily="34" charset="-122"/>
                <a:sym typeface="黑体" panose="02010609060101010101" pitchFamily="49" charset="-122"/>
              </a:rPr>
              <a:t>用户登录安全性，账号密码的匹配</a:t>
            </a:r>
            <a:endParaRPr lang="en-US" altLang="zh-CN" sz="1400" dirty="0">
              <a:solidFill>
                <a:srgbClr val="404040"/>
              </a:solidFill>
              <a:latin typeface="微软雅黑" panose="020B0503020204020204" pitchFamily="34" charset="-122"/>
              <a:sym typeface="黑体" panose="02010609060101010101" pitchFamily="49" charset="-122"/>
            </a:endParaRPr>
          </a:p>
          <a:p>
            <a:pPr eaLnBrk="1" hangingPunct="1">
              <a:lnSpc>
                <a:spcPct val="150000"/>
              </a:lnSpc>
              <a:buFont typeface="Arial" panose="020B0604020202020204" pitchFamily="34" charset="0"/>
              <a:buNone/>
            </a:pPr>
            <a:endParaRPr lang="zh-CN" altLang="en-US" sz="1400" dirty="0">
              <a:solidFill>
                <a:srgbClr val="404040"/>
              </a:solidFill>
              <a:latin typeface="微软雅黑" panose="020B0503020204020204" pitchFamily="34" charset="-122"/>
              <a:sym typeface="黑体" panose="02010609060101010101" pitchFamily="49" charset="-122"/>
            </a:endParaRPr>
          </a:p>
          <a:p>
            <a:pPr eaLnBrk="1" hangingPunct="1">
              <a:lnSpc>
                <a:spcPct val="150000"/>
              </a:lnSpc>
              <a:buFont typeface="Arial" panose="020B0604020202020204" pitchFamily="34" charset="0"/>
              <a:buNone/>
            </a:pPr>
            <a:r>
              <a:rPr lang="zh-CN" altLang="en-US" sz="2000" dirty="0">
                <a:solidFill>
                  <a:srgbClr val="F5E168"/>
                </a:solidFill>
                <a:latin typeface="微软雅黑" panose="020B0503020204020204" pitchFamily="34" charset="-122"/>
                <a:sym typeface="方正姚体" panose="02010601030101010101" pitchFamily="2" charset="-122"/>
              </a:rPr>
              <a:t>掩码选择</a:t>
            </a:r>
            <a:endParaRPr lang="en-US" altLang="zh-CN" sz="2000" dirty="0">
              <a:solidFill>
                <a:srgbClr val="F5E168"/>
              </a:solidFill>
              <a:latin typeface="微软雅黑" panose="020B0503020204020204" pitchFamily="34" charset="-122"/>
              <a:sym typeface="方正姚体" panose="02010601030101010101" pitchFamily="2" charset="-122"/>
            </a:endParaRPr>
          </a:p>
          <a:p>
            <a:pPr eaLnBrk="1" hangingPunct="1">
              <a:lnSpc>
                <a:spcPct val="150000"/>
              </a:lnSpc>
              <a:buFont typeface="Arial" panose="020B0604020202020204" pitchFamily="34" charset="0"/>
              <a:buNone/>
            </a:pPr>
            <a:r>
              <a:rPr lang="zh-CN" altLang="en-US" sz="1400" dirty="0">
                <a:solidFill>
                  <a:srgbClr val="404040"/>
                </a:solidFill>
                <a:latin typeface="微软雅黑" panose="020B0503020204020204" pitchFamily="34" charset="-122"/>
                <a:sym typeface="黑体" panose="02010609060101010101" pitchFamily="49" charset="-122"/>
              </a:rPr>
              <a:t>用户选择载体图片名称时潜在选择了不同的掩码</a:t>
            </a:r>
            <a:endParaRPr lang="en-US" altLang="zh-CN" sz="1400" dirty="0">
              <a:solidFill>
                <a:srgbClr val="404040"/>
              </a:solidFill>
              <a:latin typeface="微软雅黑" panose="020B0503020204020204" pitchFamily="34" charset="-122"/>
              <a:sym typeface="黑体" panose="02010609060101010101" pitchFamily="49" charset="-122"/>
            </a:endParaRPr>
          </a:p>
          <a:p>
            <a:pPr eaLnBrk="1" hangingPunct="1">
              <a:lnSpc>
                <a:spcPct val="150000"/>
              </a:lnSpc>
              <a:buFont typeface="Arial" panose="020B0604020202020204" pitchFamily="34" charset="0"/>
              <a:buNone/>
            </a:pPr>
            <a:r>
              <a:rPr lang="zh-CN" altLang="en-US" sz="1400" dirty="0">
                <a:solidFill>
                  <a:srgbClr val="404040"/>
                </a:solidFill>
                <a:latin typeface="微软雅黑" panose="020B0503020204020204" pitchFamily="34" charset="-122"/>
                <a:sym typeface="黑体" panose="02010609060101010101" pitchFamily="49" charset="-122"/>
              </a:rPr>
              <a:t>直接加密会导致密文过长，有效信息嵌入率降低</a:t>
            </a:r>
            <a:endParaRPr lang="en-US" altLang="zh-CN" sz="1400" dirty="0">
              <a:solidFill>
                <a:srgbClr val="404040"/>
              </a:solidFill>
              <a:latin typeface="微软雅黑" panose="020B0503020204020204" pitchFamily="34" charset="-122"/>
              <a:sym typeface="方正姚体" panose="02010601030101010101" pitchFamily="2" charset="-122"/>
            </a:endParaRPr>
          </a:p>
        </p:txBody>
      </p:sp>
      <p:sp>
        <p:nvSpPr>
          <p:cNvPr id="4" name="幻灯片编号占位符 3"/>
          <p:cNvSpPr>
            <a:spLocks noGrp="1"/>
          </p:cNvSpPr>
          <p:nvPr>
            <p:ph type="sldNum" sz="quarter" idx="12"/>
          </p:nvPr>
        </p:nvSpPr>
        <p:spPr/>
        <p:txBody>
          <a:bodyPr/>
          <a:lstStyle/>
          <a:p>
            <a:pPr>
              <a:defRPr/>
            </a:pPr>
            <a:fld id="{BEF3D62E-5CD7-4F7F-8888-54F689243974}" type="slidenum">
              <a:rPr lang="zh-CN" altLang="en-US" smtClean="0"/>
              <a:pPr>
                <a:defRPr/>
              </a:pPr>
              <a:t>24</a:t>
            </a:fld>
            <a:endParaRPr lang="zh-CN" altLang="en-US" sz="1800">
              <a:solidFill>
                <a:schemeClr val="tx1"/>
              </a:solidFill>
            </a:endParaRPr>
          </a:p>
        </p:txBody>
      </p:sp>
      <p:pic>
        <p:nvPicPr>
          <p:cNvPr id="5" name="图片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6939" y="1757386"/>
            <a:ext cx="1838324" cy="1838324"/>
          </a:xfrm>
          <a:prstGeom prst="rect">
            <a:avLst/>
          </a:prstGeom>
        </p:spPr>
      </p:pic>
      <p:sp>
        <p:nvSpPr>
          <p:cNvPr id="7" name="文本框 6"/>
          <p:cNvSpPr txBox="1"/>
          <p:nvPr/>
        </p:nvSpPr>
        <p:spPr>
          <a:xfrm>
            <a:off x="1209110" y="1273733"/>
            <a:ext cx="1338828" cy="369332"/>
          </a:xfrm>
          <a:prstGeom prst="rect">
            <a:avLst/>
          </a:prstGeom>
          <a:noFill/>
        </p:spPr>
        <p:txBody>
          <a:bodyPr wrap="none" rtlCol="0">
            <a:spAutoFit/>
          </a:bodyPr>
          <a:lstStyle/>
          <a:p>
            <a:r>
              <a:rPr kumimoji="1" lang="zh-CN" altLang="en-US"/>
              <a:t>安全性分析</a:t>
            </a:r>
          </a:p>
        </p:txBody>
      </p:sp>
    </p:spTree>
    <p:custDataLst>
      <p:tags r:id="rId1"/>
    </p:custData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38916" name="矩形 32"/>
          <p:cNvSpPr>
            <a:spLocks noChangeArrowheads="1"/>
          </p:cNvSpPr>
          <p:nvPr/>
        </p:nvSpPr>
        <p:spPr bwMode="auto">
          <a:xfrm>
            <a:off x="425450" y="44450"/>
            <a:ext cx="22479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lnSpc>
                <a:spcPct val="130000"/>
              </a:lnSpc>
            </a:pPr>
            <a:r>
              <a:rPr lang="en-US" altLang="zh-CN" sz="2800">
                <a:solidFill>
                  <a:srgbClr val="FFFFFF"/>
                </a:solidFill>
                <a:latin typeface="微软雅黑" panose="020B0503020204020204" pitchFamily="34" charset="-122"/>
                <a:sym typeface="黑体" panose="02010609060101010101" pitchFamily="49" charset="-122"/>
              </a:rPr>
              <a:t>PART</a:t>
            </a:r>
            <a:r>
              <a:rPr lang="zh-CN" altLang="en-US" sz="2800">
                <a:solidFill>
                  <a:srgbClr val="FFFFFF"/>
                </a:solidFill>
                <a:latin typeface="微软雅黑" panose="020B0503020204020204" pitchFamily="34" charset="-122"/>
                <a:sym typeface="黑体" panose="02010609060101010101" pitchFamily="49" charset="-122"/>
              </a:rPr>
              <a:t> </a:t>
            </a:r>
            <a:r>
              <a:rPr lang="en-US" altLang="zh-CN" sz="2800">
                <a:solidFill>
                  <a:srgbClr val="FFFFFF"/>
                </a:solidFill>
                <a:latin typeface="微软雅黑" panose="020B0503020204020204" pitchFamily="34" charset="-122"/>
                <a:sym typeface="黑体" panose="02010609060101010101" pitchFamily="49" charset="-122"/>
              </a:rPr>
              <a:t>1</a:t>
            </a:r>
            <a:endParaRPr lang="en-US" altLang="zh-CN" sz="2800">
              <a:solidFill>
                <a:srgbClr val="FFFFFF"/>
              </a:solidFill>
              <a:latin typeface="微软雅黑" panose="020B0503020204020204" pitchFamily="34" charset="-122"/>
            </a:endParaRPr>
          </a:p>
        </p:txBody>
      </p:sp>
      <p:sp>
        <p:nvSpPr>
          <p:cNvPr id="38917" name="文本框 33"/>
          <p:cNvSpPr txBox="1">
            <a:spLocks noChangeArrowheads="1"/>
          </p:cNvSpPr>
          <p:nvPr/>
        </p:nvSpPr>
        <p:spPr bwMode="auto">
          <a:xfrm>
            <a:off x="2673350" y="71438"/>
            <a:ext cx="2698750" cy="598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eaLnBrk="1" hangingPunct="1">
              <a:lnSpc>
                <a:spcPct val="130000"/>
              </a:lnSpc>
            </a:pPr>
            <a:r>
              <a:rPr lang="zh-CN" altLang="en-US" sz="2800">
                <a:solidFill>
                  <a:srgbClr val="FFFFFF"/>
                </a:solidFill>
                <a:latin typeface="微软雅黑" panose="020B0503020204020204" pitchFamily="34" charset="-122"/>
                <a:sym typeface="黑体" panose="02010609060101010101" pitchFamily="49" charset="-122"/>
              </a:rPr>
              <a:t>请输入你的标题</a:t>
            </a:r>
            <a:endParaRPr lang="zh-CN" altLang="en-US" sz="2800">
              <a:latin typeface="微软雅黑" panose="020B0503020204020204" pitchFamily="34" charset="-122"/>
            </a:endParaRPr>
          </a:p>
        </p:txBody>
      </p:sp>
      <p:sp>
        <p:nvSpPr>
          <p:cNvPr id="35" name="矩形 34"/>
          <p:cNvSpPr/>
          <p:nvPr/>
        </p:nvSpPr>
        <p:spPr>
          <a:xfrm>
            <a:off x="2547938" y="0"/>
            <a:ext cx="4684712" cy="774700"/>
          </a:xfrm>
          <a:prstGeom prst="rect">
            <a:avLst/>
          </a:prstGeom>
          <a:solidFill>
            <a:srgbClr val="40404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defRPr/>
            </a:pPr>
            <a:endParaRPr kumimoji="1" lang="zh-CN" altLang="en-US" noProof="1">
              <a:latin typeface="微软雅黑" panose="020B0503020204020204" pitchFamily="34" charset="-122"/>
              <a:cs typeface="微软雅黑" panose="020B0503020204020204" pitchFamily="34" charset="-122"/>
            </a:endParaRPr>
          </a:p>
        </p:txBody>
      </p:sp>
      <p:grpSp>
        <p:nvGrpSpPr>
          <p:cNvPr id="36" name="组 7"/>
          <p:cNvGrpSpPr/>
          <p:nvPr/>
        </p:nvGrpSpPr>
        <p:grpSpPr>
          <a:xfrm>
            <a:off x="424815" y="0"/>
            <a:ext cx="2248535" cy="773430"/>
            <a:chOff x="782065" y="0"/>
            <a:chExt cx="2248535" cy="1343608"/>
          </a:xfrm>
          <a:solidFill>
            <a:srgbClr val="F5E168"/>
          </a:solidFill>
        </p:grpSpPr>
        <p:sp>
          <p:nvSpPr>
            <p:cNvPr id="37" name="矩形 36"/>
            <p:cNvSpPr/>
            <p:nvPr/>
          </p:nvSpPr>
          <p:spPr>
            <a:xfrm>
              <a:off x="787145" y="0"/>
              <a:ext cx="2120044" cy="1343608"/>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defRPr/>
              </a:pPr>
              <a:endParaRPr kumimoji="1" lang="zh-CN" altLang="en-US" noProof="1">
                <a:latin typeface="微软雅黑" panose="020B0503020204020204" pitchFamily="34" charset="-122"/>
                <a:cs typeface="微软雅黑" panose="020B0503020204020204" pitchFamily="34" charset="-122"/>
              </a:endParaRPr>
            </a:p>
          </p:txBody>
        </p:sp>
        <p:sp>
          <p:nvSpPr>
            <p:cNvPr id="38" name="矩形 37"/>
            <p:cNvSpPr/>
            <p:nvPr/>
          </p:nvSpPr>
          <p:spPr>
            <a:xfrm>
              <a:off x="782065" y="71755"/>
              <a:ext cx="2248535" cy="1121880"/>
            </a:xfrm>
            <a:prstGeom prst="rect">
              <a:avLst/>
            </a:prstGeom>
            <a:noFill/>
            <a:extLst>
              <a:ext uri="{909E8E84-426E-40DD-AFC4-6F175D3DCCD1}">
                <a14:hiddenFill xmlns:a14="http://schemas.microsoft.com/office/drawing/2010/main">
                  <a:grpFill/>
                </a14:hiddenFill>
              </a:ext>
            </a:extLst>
          </p:spPr>
          <p:txBody>
            <a:bodyPr>
              <a:spAutoFit/>
            </a:bodyPr>
            <a:lstStyle/>
            <a:p>
              <a:pPr algn="ctr" eaLnBrk="1" fontAlgn="auto" hangingPunct="1">
                <a:lnSpc>
                  <a:spcPct val="130000"/>
                </a:lnSpc>
                <a:defRPr/>
              </a:pPr>
              <a:r>
                <a:rPr kumimoji="1" lang="en-US" altLang="zh-CN" sz="2800" noProof="1">
                  <a:solidFill>
                    <a:srgbClr val="FFFFFF"/>
                  </a:solidFill>
                  <a:latin typeface="微软雅黑" panose="020B0503020204020204" pitchFamily="34" charset="-122"/>
                  <a:cs typeface="微软雅黑" panose="020B0503020204020204" pitchFamily="34" charset="-122"/>
                  <a:sym typeface="+mn-ea"/>
                </a:rPr>
                <a:t>PART</a:t>
              </a:r>
              <a:r>
                <a:rPr kumimoji="1" lang="zh-CN" altLang="en-US" sz="2800" noProof="1">
                  <a:solidFill>
                    <a:srgbClr val="FFFFFF"/>
                  </a:solidFill>
                  <a:latin typeface="微软雅黑" panose="020B0503020204020204" pitchFamily="34" charset="-122"/>
                  <a:cs typeface="微软雅黑" panose="020B0503020204020204" pitchFamily="34" charset="-122"/>
                  <a:sym typeface="+mn-ea"/>
                </a:rPr>
                <a:t> </a:t>
              </a:r>
              <a:r>
                <a:rPr kumimoji="1" lang="en-US" altLang="zh-CN" sz="2800" noProof="1">
                  <a:solidFill>
                    <a:srgbClr val="FFFFFF"/>
                  </a:solidFill>
                  <a:latin typeface="微软雅黑" panose="020B0503020204020204" pitchFamily="34" charset="-122"/>
                  <a:cs typeface="微软雅黑" panose="020B0503020204020204" pitchFamily="34" charset="-122"/>
                  <a:sym typeface="+mn-ea"/>
                </a:rPr>
                <a:t>4</a:t>
              </a:r>
              <a:endParaRPr kumimoji="1" lang="en-US" altLang="zh-CN" sz="2800" noProof="1">
                <a:solidFill>
                  <a:srgbClr val="FFFFFF"/>
                </a:solidFill>
                <a:latin typeface="微软雅黑" panose="020B0503020204020204" pitchFamily="34" charset="-122"/>
                <a:cs typeface="微软雅黑" panose="020B0503020204020204" pitchFamily="34" charset="-122"/>
              </a:endParaRPr>
            </a:p>
          </p:txBody>
        </p:sp>
      </p:grpSp>
      <p:sp>
        <p:nvSpPr>
          <p:cNvPr id="38920" name="文本框 38"/>
          <p:cNvSpPr txBox="1">
            <a:spLocks noChangeArrowheads="1"/>
          </p:cNvSpPr>
          <p:nvPr/>
        </p:nvSpPr>
        <p:spPr bwMode="auto">
          <a:xfrm>
            <a:off x="2584450" y="71438"/>
            <a:ext cx="902811" cy="6524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eaLnBrk="1" hangingPunct="1">
              <a:lnSpc>
                <a:spcPct val="130000"/>
              </a:lnSpc>
            </a:pPr>
            <a:r>
              <a:rPr lang="zh-CN" altLang="en-US" sz="2800" dirty="0">
                <a:solidFill>
                  <a:srgbClr val="FFFFFF"/>
                </a:solidFill>
                <a:latin typeface="微软雅黑" panose="020B0503020204020204" pitchFamily="34" charset="-122"/>
                <a:sym typeface="黑体" panose="02010609060101010101" pitchFamily="49" charset="-122"/>
              </a:rPr>
              <a:t>结论</a:t>
            </a:r>
            <a:endParaRPr lang="zh-CN" altLang="en-US" sz="2800" dirty="0">
              <a:latin typeface="微软雅黑" panose="020B0503020204020204" pitchFamily="34" charset="-122"/>
            </a:endParaRPr>
          </a:p>
        </p:txBody>
      </p:sp>
      <p:sp>
        <p:nvSpPr>
          <p:cNvPr id="46094" name="文本框 229"/>
          <p:cNvSpPr/>
          <p:nvPr/>
        </p:nvSpPr>
        <p:spPr>
          <a:xfrm>
            <a:off x="2288381" y="946466"/>
            <a:ext cx="6473825" cy="3316292"/>
          </a:xfrm>
          <a:prstGeom prst="rect">
            <a:avLst/>
          </a:prstGeom>
          <a:noFill/>
          <a:ln w="9525">
            <a:noFill/>
          </a:ln>
        </p:spPr>
        <p:txBody>
          <a:bodyPr wrap="squar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sym typeface="Calibri" panose="020F0502020204030204" pitchFamily="3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indent="0" eaLnBrk="1" hangingPunct="1">
              <a:lnSpc>
                <a:spcPct val="150000"/>
              </a:lnSpc>
              <a:spcBef>
                <a:spcPct val="0"/>
              </a:spcBef>
              <a:buFont typeface="Arial" panose="020B0604020202020204" pitchFamily="34" charset="0"/>
              <a:buNone/>
              <a:defRPr/>
            </a:pPr>
            <a:endParaRPr lang="zh-CN" altLang="en-US" sz="900" b="1" noProof="1">
              <a:solidFill>
                <a:srgbClr val="404040"/>
              </a:solidFill>
              <a:latin typeface="微软雅黑" panose="020B0503020204020204" pitchFamily="34" charset="-122"/>
              <a:cs typeface="微软雅黑" panose="020B0503020204020204" pitchFamily="34" charset="-122"/>
              <a:sym typeface="方正姚体" panose="02010601030101010101" pitchFamily="2" charset="-122"/>
            </a:endParaRPr>
          </a:p>
          <a:p>
            <a:pPr marL="0" indent="0" eaLnBrk="1" hangingPunct="1">
              <a:lnSpc>
                <a:spcPct val="150000"/>
              </a:lnSpc>
              <a:spcBef>
                <a:spcPct val="0"/>
              </a:spcBef>
              <a:buFont typeface="Arial" panose="020B0604020202020204" pitchFamily="34" charset="0"/>
              <a:buNone/>
              <a:defRPr/>
            </a:pPr>
            <a:r>
              <a:rPr lang="zh-CN" altLang="en-US" sz="2000" noProof="1">
                <a:solidFill>
                  <a:srgbClr val="000000"/>
                </a:solidFill>
                <a:latin typeface="微软雅黑" panose="020B0503020204020204" pitchFamily="34" charset="-122"/>
                <a:cs typeface="微软雅黑" panose="020B0503020204020204" pitchFamily="34" charset="-122"/>
                <a:sym typeface="方正姚体" panose="02010601030101010101" pitchFamily="2" charset="-122"/>
              </a:rPr>
              <a:t>总结</a:t>
            </a:r>
            <a:endParaRPr lang="en-US" altLang="zh-CN" sz="2000" noProof="1">
              <a:solidFill>
                <a:srgbClr val="000000"/>
              </a:solidFill>
              <a:latin typeface="微软雅黑" panose="020B0503020204020204" pitchFamily="34" charset="-122"/>
              <a:cs typeface="微软雅黑" panose="020B0503020204020204" pitchFamily="34" charset="-122"/>
              <a:sym typeface="方正姚体" panose="02010601030101010101" pitchFamily="2" charset="-122"/>
            </a:endParaRPr>
          </a:p>
          <a:p>
            <a:pPr marL="0" indent="0" eaLnBrk="1" hangingPunct="1">
              <a:lnSpc>
                <a:spcPct val="150000"/>
              </a:lnSpc>
              <a:spcBef>
                <a:spcPct val="0"/>
              </a:spcBef>
              <a:buFont typeface="Arial" panose="020B0604020202020204" pitchFamily="34" charset="0"/>
              <a:buNone/>
              <a:defRPr/>
            </a:pPr>
            <a:r>
              <a:rPr lang="zh-CN" altLang="en-US" sz="1200" spc="300" noProof="1">
                <a:solidFill>
                  <a:srgbClr val="404040"/>
                </a:solidFill>
                <a:latin typeface="微软雅黑" panose="020B0503020204020204" pitchFamily="34" charset="-122"/>
                <a:cs typeface="微软雅黑" panose="020B0503020204020204" pitchFamily="34" charset="-122"/>
                <a:sym typeface="+mn-ea"/>
              </a:rPr>
              <a:t>提出来一种改进的抗打印扫描文本图像水印算法</a:t>
            </a:r>
            <a:endParaRPr lang="en-US" altLang="zh-CN" sz="1200" spc="300" noProof="1">
              <a:solidFill>
                <a:srgbClr val="404040"/>
              </a:solidFill>
              <a:latin typeface="微软雅黑" panose="020B0503020204020204" pitchFamily="34" charset="-122"/>
              <a:cs typeface="微软雅黑" panose="020B0503020204020204" pitchFamily="34" charset="-122"/>
              <a:sym typeface="+mn-ea"/>
            </a:endParaRPr>
          </a:p>
          <a:p>
            <a:pPr marL="0" indent="0" eaLnBrk="1" hangingPunct="1">
              <a:lnSpc>
                <a:spcPct val="150000"/>
              </a:lnSpc>
              <a:spcBef>
                <a:spcPct val="0"/>
              </a:spcBef>
              <a:buFont typeface="Arial" panose="020B0604020202020204" pitchFamily="34" charset="0"/>
              <a:buNone/>
              <a:defRPr/>
            </a:pPr>
            <a:r>
              <a:rPr lang="zh-CN" altLang="en-US" sz="1200" spc="300" noProof="1">
                <a:solidFill>
                  <a:srgbClr val="404040"/>
                </a:solidFill>
                <a:latin typeface="微软雅黑" panose="020B0503020204020204" pitchFamily="34" charset="-122"/>
                <a:cs typeface="微软雅黑" panose="020B0503020204020204" pitchFamily="34" charset="-122"/>
                <a:sym typeface="+mn-ea"/>
              </a:rPr>
              <a:t>设计了一个基于该算法的抗打印扫描文本图像水印系统</a:t>
            </a:r>
            <a:endParaRPr lang="en-US" altLang="zh-CN" sz="1200" spc="300" noProof="1">
              <a:solidFill>
                <a:srgbClr val="404040"/>
              </a:solidFill>
              <a:latin typeface="微软雅黑" panose="020B0503020204020204" pitchFamily="34" charset="-122"/>
              <a:cs typeface="微软雅黑" panose="020B0503020204020204" pitchFamily="34" charset="-122"/>
              <a:sym typeface="+mn-ea"/>
            </a:endParaRPr>
          </a:p>
          <a:p>
            <a:pPr marL="0" indent="0" eaLnBrk="1" hangingPunct="1">
              <a:lnSpc>
                <a:spcPct val="150000"/>
              </a:lnSpc>
              <a:spcBef>
                <a:spcPct val="0"/>
              </a:spcBef>
              <a:buFont typeface="Arial" panose="020B0604020202020204" pitchFamily="34" charset="0"/>
              <a:buNone/>
              <a:defRPr/>
            </a:pPr>
            <a:endParaRPr lang="en-US" altLang="zh-CN" sz="1200" noProof="1">
              <a:solidFill>
                <a:srgbClr val="404040"/>
              </a:solidFill>
              <a:latin typeface="微软雅黑" panose="020B0503020204020204" pitchFamily="34" charset="-122"/>
              <a:cs typeface="微软雅黑" panose="020B0503020204020204" pitchFamily="34" charset="-122"/>
              <a:sym typeface="方正姚体" panose="02010601030101010101" pitchFamily="2" charset="-122"/>
            </a:endParaRPr>
          </a:p>
          <a:p>
            <a:pPr marL="0" indent="0" eaLnBrk="1" hangingPunct="1">
              <a:lnSpc>
                <a:spcPct val="200000"/>
              </a:lnSpc>
              <a:spcBef>
                <a:spcPct val="0"/>
              </a:spcBef>
              <a:buFont typeface="Arial" panose="020B0604020202020204" pitchFamily="34" charset="0"/>
              <a:buNone/>
              <a:defRPr/>
            </a:pPr>
            <a:r>
              <a:rPr lang="zh-CN" altLang="en-US" sz="2000" noProof="1">
                <a:solidFill>
                  <a:srgbClr val="000000"/>
                </a:solidFill>
                <a:latin typeface="微软雅黑" panose="020B0503020204020204" pitchFamily="34" charset="-122"/>
                <a:cs typeface="微软雅黑" panose="020B0503020204020204" pitchFamily="34" charset="-122"/>
                <a:sym typeface="方正姚体" panose="02010601030101010101" pitchFamily="2" charset="-122"/>
              </a:rPr>
              <a:t>存在问题</a:t>
            </a:r>
            <a:endParaRPr lang="en-US" altLang="zh-CN" sz="2000" noProof="1">
              <a:solidFill>
                <a:srgbClr val="000000"/>
              </a:solidFill>
              <a:latin typeface="微软雅黑" panose="020B0503020204020204" pitchFamily="34" charset="-122"/>
              <a:cs typeface="微软雅黑" panose="020B0503020204020204" pitchFamily="34" charset="-122"/>
              <a:sym typeface="方正姚体" panose="02010601030101010101" pitchFamily="2" charset="-122"/>
            </a:endParaRPr>
          </a:p>
          <a:p>
            <a:pPr marL="0" indent="0" eaLnBrk="1" hangingPunct="1">
              <a:lnSpc>
                <a:spcPct val="200000"/>
              </a:lnSpc>
              <a:spcBef>
                <a:spcPct val="0"/>
              </a:spcBef>
              <a:buFont typeface="Arial" panose="020B0604020202020204" pitchFamily="34" charset="0"/>
              <a:buNone/>
              <a:defRPr/>
            </a:pPr>
            <a:r>
              <a:rPr lang="zh-CN" altLang="en-US" sz="1200" spc="300" noProof="1">
                <a:solidFill>
                  <a:srgbClr val="404040"/>
                </a:solidFill>
                <a:latin typeface="微软雅黑" panose="020B0503020204020204" pitchFamily="34" charset="-122"/>
                <a:cs typeface="微软雅黑" panose="020B0503020204020204" pitchFamily="34" charset="-122"/>
                <a:sym typeface="+mn-ea"/>
              </a:rPr>
              <a:t>半盲水印需要额外存储空间</a:t>
            </a:r>
            <a:endParaRPr lang="en-US" altLang="zh-CN" sz="1200" spc="300" noProof="1">
              <a:solidFill>
                <a:srgbClr val="404040"/>
              </a:solidFill>
              <a:latin typeface="微软雅黑" panose="020B0503020204020204" pitchFamily="34" charset="-122"/>
              <a:cs typeface="微软雅黑" panose="020B0503020204020204" pitchFamily="34" charset="-122"/>
              <a:sym typeface="+mn-ea"/>
            </a:endParaRPr>
          </a:p>
          <a:p>
            <a:pPr marL="0" indent="0" eaLnBrk="1" hangingPunct="1">
              <a:lnSpc>
                <a:spcPct val="200000"/>
              </a:lnSpc>
              <a:spcBef>
                <a:spcPct val="0"/>
              </a:spcBef>
              <a:buFont typeface="Arial" panose="020B0604020202020204" pitchFamily="34" charset="0"/>
              <a:buNone/>
              <a:defRPr/>
            </a:pPr>
            <a:r>
              <a:rPr lang="zh-CN" altLang="en-US" sz="1200" spc="300" noProof="1">
                <a:solidFill>
                  <a:srgbClr val="404040"/>
                </a:solidFill>
                <a:latin typeface="微软雅黑" panose="020B0503020204020204" pitchFamily="34" charset="-122"/>
                <a:cs typeface="微软雅黑" panose="020B0503020204020204" pitchFamily="34" charset="-122"/>
                <a:sym typeface="+mn-ea"/>
              </a:rPr>
              <a:t>算法过于依赖预处理的精准性，尤其是字符切分</a:t>
            </a:r>
            <a:endParaRPr lang="en-US" altLang="zh-CN" sz="1200" spc="300" noProof="1">
              <a:solidFill>
                <a:srgbClr val="404040"/>
              </a:solidFill>
              <a:latin typeface="微软雅黑" panose="020B0503020204020204" pitchFamily="34" charset="-122"/>
              <a:cs typeface="微软雅黑" panose="020B0503020204020204" pitchFamily="34" charset="-122"/>
              <a:sym typeface="+mn-ea"/>
            </a:endParaRPr>
          </a:p>
          <a:p>
            <a:pPr marL="0" indent="0" eaLnBrk="1" hangingPunct="1">
              <a:lnSpc>
                <a:spcPct val="200000"/>
              </a:lnSpc>
              <a:spcBef>
                <a:spcPct val="0"/>
              </a:spcBef>
              <a:buFont typeface="Arial" panose="020B0604020202020204" pitchFamily="34" charset="0"/>
              <a:buNone/>
              <a:defRPr/>
            </a:pPr>
            <a:r>
              <a:rPr lang="zh-CN" altLang="en-US" sz="1200" spc="300" noProof="1">
                <a:solidFill>
                  <a:srgbClr val="404040"/>
                </a:solidFill>
                <a:latin typeface="微软雅黑" panose="020B0503020204020204" pitchFamily="34" charset="-122"/>
                <a:cs typeface="微软雅黑" panose="020B0503020204020204" pitchFamily="34" charset="-122"/>
                <a:sym typeface="+mn-ea"/>
              </a:rPr>
              <a:t>对于较小字号的文本图像水印提取率不高</a:t>
            </a:r>
            <a:endParaRPr lang="en-US" altLang="zh-CN" sz="1200" spc="300" noProof="1">
              <a:solidFill>
                <a:srgbClr val="404040"/>
              </a:solidFill>
              <a:latin typeface="微软雅黑" panose="020B0503020204020204" pitchFamily="34" charset="-122"/>
              <a:cs typeface="微软雅黑" panose="020B0503020204020204" pitchFamily="34" charset="-122"/>
              <a:sym typeface="+mn-ea"/>
            </a:endParaRPr>
          </a:p>
        </p:txBody>
      </p:sp>
      <p:sp>
        <p:nvSpPr>
          <p:cNvPr id="4" name="幻灯片编号占位符 3"/>
          <p:cNvSpPr>
            <a:spLocks noGrp="1"/>
          </p:cNvSpPr>
          <p:nvPr>
            <p:ph type="sldNum" sz="quarter" idx="12"/>
          </p:nvPr>
        </p:nvSpPr>
        <p:spPr/>
        <p:txBody>
          <a:bodyPr/>
          <a:lstStyle/>
          <a:p>
            <a:pPr>
              <a:defRPr/>
            </a:pPr>
            <a:fld id="{E1EE1A14-67C4-44F6-B266-6D4410088BB5}" type="slidenum">
              <a:rPr lang="zh-CN" altLang="en-US" smtClean="0"/>
              <a:pPr>
                <a:defRPr/>
              </a:pPr>
              <a:t>25</a:t>
            </a:fld>
            <a:endParaRPr lang="zh-CN" altLang="en-US"/>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2781" y="2705124"/>
            <a:ext cx="1440000" cy="1215000"/>
          </a:xfrm>
          <a:prstGeom prst="rect">
            <a:avLst/>
          </a:prstGeom>
        </p:spPr>
      </p:pic>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4681" y="1109277"/>
            <a:ext cx="1260000" cy="1260000"/>
          </a:xfrm>
          <a:prstGeom prst="rect">
            <a:avLst/>
          </a:prstGeom>
        </p:spPr>
      </p:pic>
    </p:spTree>
  </p:cSld>
  <p:clrMapOvr>
    <a:masterClrMapping/>
  </p:clrMapOvr>
  <p:transition spd="slow" advClick="0" advTm="3000"/>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lumMod val="50000"/>
          </a:schemeClr>
        </a:solidFill>
        <a:effectLst/>
      </p:bgPr>
    </p:bg>
    <p:spTree>
      <p:nvGrpSpPr>
        <p:cNvPr id="1" name=""/>
        <p:cNvGrpSpPr/>
        <p:nvPr/>
      </p:nvGrpSpPr>
      <p:grpSpPr>
        <a:xfrm>
          <a:off x="0" y="0"/>
          <a:ext cx="0" cy="0"/>
          <a:chOff x="0" y="0"/>
          <a:chExt cx="0" cy="0"/>
        </a:xfrm>
      </p:grpSpPr>
      <p:sp>
        <p:nvSpPr>
          <p:cNvPr id="3" name="PA_矩形 2"/>
          <p:cNvSpPr/>
          <p:nvPr>
            <p:custDataLst>
              <p:tags r:id="rId1"/>
            </p:custDataLst>
          </p:nvPr>
        </p:nvSpPr>
        <p:spPr>
          <a:xfrm>
            <a:off x="0" y="908464"/>
            <a:ext cx="9144000" cy="3295403"/>
          </a:xfrm>
          <a:prstGeom prst="rect">
            <a:avLst/>
          </a:prstGeom>
          <a:solidFill>
            <a:srgbClr val="F3E4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PA_矩形 14"/>
          <p:cNvSpPr/>
          <p:nvPr>
            <p:custDataLst>
              <p:tags r:id="rId2"/>
            </p:custDataLst>
          </p:nvPr>
        </p:nvSpPr>
        <p:spPr>
          <a:xfrm>
            <a:off x="4429354" y="1663786"/>
            <a:ext cx="4075155" cy="1015663"/>
          </a:xfrm>
          <a:prstGeom prst="rect">
            <a:avLst/>
          </a:prstGeom>
        </p:spPr>
        <p:txBody>
          <a:bodyPr wrap="none">
            <a:spAutoFit/>
          </a:bodyPr>
          <a:lstStyle/>
          <a:p>
            <a:pPr algn="r"/>
            <a:r>
              <a:rPr lang="en-US" altLang="zh-CN" sz="6000" b="1" dirty="0">
                <a:solidFill>
                  <a:schemeClr val="tx1">
                    <a:lumMod val="75000"/>
                  </a:schemeClr>
                </a:solidFill>
                <a:latin typeface="ITC Avant Garde Std Md" panose="020B0602020202020204" pitchFamily="34" charset="0"/>
                <a:ea typeface="Adobe Gothic Std B" panose="020B0800000000000000" pitchFamily="34" charset="-128"/>
                <a:cs typeface="Arial" panose="020B0604020202020204" pitchFamily="34" charset="0"/>
              </a:rPr>
              <a:t>THE</a:t>
            </a:r>
            <a:r>
              <a:rPr lang="zh-CN" altLang="en-US" sz="6000" b="1" dirty="0">
                <a:solidFill>
                  <a:schemeClr val="tx1">
                    <a:lumMod val="75000"/>
                  </a:schemeClr>
                </a:solidFill>
                <a:latin typeface="ITC Avant Garde Std Md" panose="020B0602020202020204" pitchFamily="34" charset="0"/>
                <a:ea typeface="Adobe Gothic Std B" panose="020B0800000000000000" pitchFamily="34" charset="-128"/>
                <a:cs typeface="Arial" panose="020B0604020202020204" pitchFamily="34" charset="0"/>
              </a:rPr>
              <a:t> </a:t>
            </a:r>
            <a:r>
              <a:rPr lang="en-US" altLang="zh-CN" sz="6000" b="1" dirty="0">
                <a:solidFill>
                  <a:schemeClr val="tx1">
                    <a:lumMod val="75000"/>
                  </a:schemeClr>
                </a:solidFill>
                <a:latin typeface="ITC Avant Garde Std Md" panose="020B0602020202020204" pitchFamily="34" charset="0"/>
                <a:ea typeface="Adobe Gothic Std B" panose="020B0800000000000000" pitchFamily="34" charset="-128"/>
                <a:cs typeface="Arial" panose="020B0604020202020204" pitchFamily="34" charset="0"/>
              </a:rPr>
              <a:t>END</a:t>
            </a:r>
            <a:r>
              <a:rPr lang="zh-CN" altLang="en-US" sz="6000" b="1" dirty="0">
                <a:solidFill>
                  <a:schemeClr val="tx1">
                    <a:lumMod val="75000"/>
                  </a:schemeClr>
                </a:solidFill>
                <a:latin typeface="ITC Avant Garde Std Md" panose="020B0602020202020204" pitchFamily="34" charset="0"/>
                <a:ea typeface="Adobe Gothic Std B" panose="020B0800000000000000" pitchFamily="34" charset="-128"/>
                <a:cs typeface="Arial" panose="020B0604020202020204" pitchFamily="34" charset="0"/>
              </a:rPr>
              <a:t> </a:t>
            </a:r>
            <a:r>
              <a:rPr lang="en-US" altLang="zh-CN" sz="6000" b="1">
                <a:solidFill>
                  <a:schemeClr val="tx1">
                    <a:lumMod val="75000"/>
                  </a:schemeClr>
                </a:solidFill>
                <a:latin typeface="ITC Avant Garde Std Md" panose="020B0602020202020204" pitchFamily="34" charset="0"/>
                <a:ea typeface="Adobe Gothic Std B" panose="020B0800000000000000" pitchFamily="34" charset="-128"/>
                <a:cs typeface="Arial" panose="020B0604020202020204" pitchFamily="34" charset="0"/>
              </a:rPr>
              <a:t>!</a:t>
            </a:r>
            <a:endParaRPr lang="zh-CN" altLang="en-US" sz="6000" b="1" dirty="0">
              <a:solidFill>
                <a:schemeClr val="tx1">
                  <a:lumMod val="75000"/>
                </a:schemeClr>
              </a:solidFill>
              <a:latin typeface="ITC Avant Garde Std Md" panose="020B0602020202020204" pitchFamily="34" charset="0"/>
            </a:endParaRPr>
          </a:p>
        </p:txBody>
      </p:sp>
      <p:sp>
        <p:nvSpPr>
          <p:cNvPr id="18" name="PA_文本框 2"/>
          <p:cNvSpPr txBox="1"/>
          <p:nvPr>
            <p:custDataLst>
              <p:tags r:id="rId3"/>
            </p:custDataLst>
          </p:nvPr>
        </p:nvSpPr>
        <p:spPr>
          <a:xfrm>
            <a:off x="2261755" y="2670701"/>
            <a:ext cx="6242754" cy="646331"/>
          </a:xfrm>
          <a:prstGeom prst="rect">
            <a:avLst/>
          </a:prstGeom>
          <a:noFill/>
        </p:spPr>
        <p:txBody>
          <a:bodyPr wrap="square" rtlCol="0">
            <a:spAutoFit/>
          </a:bodyPr>
          <a:lstStyle/>
          <a:p>
            <a:pPr algn="r"/>
            <a:r>
              <a:rPr lang="zh-CN" altLang="en-US" sz="3600" b="1" dirty="0">
                <a:solidFill>
                  <a:schemeClr val="tx1">
                    <a:lumMod val="75000"/>
                  </a:schemeClr>
                </a:solidFill>
                <a:latin typeface="+mn-ea"/>
                <a:cs typeface="Open Sans" panose="020B0606030504020204" pitchFamily="34" charset="0"/>
              </a:rPr>
              <a:t>谢谢聆听</a:t>
            </a:r>
            <a:endParaRPr lang="en-US" sz="3600" b="1" dirty="0">
              <a:solidFill>
                <a:schemeClr val="tx1">
                  <a:lumMod val="75000"/>
                </a:schemeClr>
              </a:solidFill>
              <a:latin typeface="+mn-ea"/>
              <a:cs typeface="Open Sans" panose="020B0606030504020204" pitchFamily="34" charset="0"/>
            </a:endParaRPr>
          </a:p>
        </p:txBody>
      </p:sp>
      <p:sp>
        <p:nvSpPr>
          <p:cNvPr id="24" name="PA_任意多边形 72"/>
          <p:cNvSpPr>
            <a:spLocks noEditPoints="1"/>
          </p:cNvSpPr>
          <p:nvPr>
            <p:custDataLst>
              <p:tags r:id="rId4"/>
            </p:custDataLst>
          </p:nvPr>
        </p:nvSpPr>
        <p:spPr bwMode="auto">
          <a:xfrm>
            <a:off x="254038" y="1241189"/>
            <a:ext cx="3812120" cy="2707105"/>
          </a:xfrm>
          <a:custGeom>
            <a:avLst/>
            <a:gdLst>
              <a:gd name="T0" fmla="*/ 1287 w 1323"/>
              <a:gd name="T1" fmla="*/ 453 h 938"/>
              <a:gd name="T2" fmla="*/ 1274 w 1323"/>
              <a:gd name="T3" fmla="*/ 447 h 938"/>
              <a:gd name="T4" fmla="*/ 1080 w 1323"/>
              <a:gd name="T5" fmla="*/ 427 h 938"/>
              <a:gd name="T6" fmla="*/ 1084 w 1323"/>
              <a:gd name="T7" fmla="*/ 193 h 938"/>
              <a:gd name="T8" fmla="*/ 1242 w 1323"/>
              <a:gd name="T9" fmla="*/ 26 h 938"/>
              <a:gd name="T10" fmla="*/ 1238 w 1323"/>
              <a:gd name="T11" fmla="*/ 17 h 938"/>
              <a:gd name="T12" fmla="*/ 1073 w 1323"/>
              <a:gd name="T13" fmla="*/ 177 h 938"/>
              <a:gd name="T14" fmla="*/ 500 w 1323"/>
              <a:gd name="T15" fmla="*/ 12 h 938"/>
              <a:gd name="T16" fmla="*/ 1073 w 1323"/>
              <a:gd name="T17" fmla="*/ 413 h 938"/>
              <a:gd name="T18" fmla="*/ 770 w 1323"/>
              <a:gd name="T19" fmla="*/ 261 h 938"/>
              <a:gd name="T20" fmla="*/ 520 w 1323"/>
              <a:gd name="T21" fmla="*/ 148 h 938"/>
              <a:gd name="T22" fmla="*/ 543 w 1323"/>
              <a:gd name="T23" fmla="*/ 111 h 938"/>
              <a:gd name="T24" fmla="*/ 530 w 1323"/>
              <a:gd name="T25" fmla="*/ 99 h 938"/>
              <a:gd name="T26" fmla="*/ 226 w 1323"/>
              <a:gd name="T27" fmla="*/ 143 h 938"/>
              <a:gd name="T28" fmla="*/ 0 w 1323"/>
              <a:gd name="T29" fmla="*/ 308 h 938"/>
              <a:gd name="T30" fmla="*/ 6 w 1323"/>
              <a:gd name="T31" fmla="*/ 444 h 938"/>
              <a:gd name="T32" fmla="*/ 244 w 1323"/>
              <a:gd name="T33" fmla="*/ 475 h 938"/>
              <a:gd name="T34" fmla="*/ 467 w 1323"/>
              <a:gd name="T35" fmla="*/ 831 h 938"/>
              <a:gd name="T36" fmla="*/ 562 w 1323"/>
              <a:gd name="T37" fmla="*/ 651 h 938"/>
              <a:gd name="T38" fmla="*/ 810 w 1323"/>
              <a:gd name="T39" fmla="*/ 730 h 938"/>
              <a:gd name="T40" fmla="*/ 661 w 1323"/>
              <a:gd name="T41" fmla="*/ 937 h 938"/>
              <a:gd name="T42" fmla="*/ 1318 w 1323"/>
              <a:gd name="T43" fmla="*/ 934 h 938"/>
              <a:gd name="T44" fmla="*/ 1283 w 1323"/>
              <a:gd name="T45" fmla="*/ 453 h 938"/>
              <a:gd name="T46" fmla="*/ 1275 w 1323"/>
              <a:gd name="T47" fmla="*/ 448 h 938"/>
              <a:gd name="T48" fmla="*/ 1175 w 1323"/>
              <a:gd name="T49" fmla="*/ 797 h 938"/>
              <a:gd name="T50" fmla="*/ 1275 w 1323"/>
              <a:gd name="T51" fmla="*/ 448 h 938"/>
              <a:gd name="T52" fmla="*/ 774 w 1323"/>
              <a:gd name="T53" fmla="*/ 278 h 938"/>
              <a:gd name="T54" fmla="*/ 454 w 1323"/>
              <a:gd name="T55" fmla="*/ 494 h 938"/>
              <a:gd name="T56" fmla="*/ 573 w 1323"/>
              <a:gd name="T57" fmla="*/ 617 h 938"/>
              <a:gd name="T58" fmla="*/ 595 w 1323"/>
              <a:gd name="T59" fmla="*/ 580 h 938"/>
              <a:gd name="T60" fmla="*/ 659 w 1323"/>
              <a:gd name="T61" fmla="*/ 472 h 938"/>
              <a:gd name="T62" fmla="*/ 633 w 1323"/>
              <a:gd name="T63" fmla="*/ 607 h 938"/>
              <a:gd name="T64" fmla="*/ 596 w 1323"/>
              <a:gd name="T65" fmla="*/ 581 h 938"/>
              <a:gd name="T66" fmla="*/ 1075 w 1323"/>
              <a:gd name="T67" fmla="*/ 423 h 938"/>
              <a:gd name="T68" fmla="*/ 1078 w 1323"/>
              <a:gd name="T69" fmla="*/ 427 h 938"/>
              <a:gd name="T70" fmla="*/ 811 w 1323"/>
              <a:gd name="T71" fmla="*/ 726 h 938"/>
              <a:gd name="T72" fmla="*/ 525 w 1323"/>
              <a:gd name="T73" fmla="*/ 15 h 938"/>
              <a:gd name="T74" fmla="*/ 1084 w 1323"/>
              <a:gd name="T75" fmla="*/ 403 h 938"/>
              <a:gd name="T76" fmla="*/ 1072 w 1323"/>
              <a:gd name="T77" fmla="*/ 416 h 938"/>
              <a:gd name="T78" fmla="*/ 781 w 1323"/>
              <a:gd name="T79" fmla="*/ 280 h 938"/>
              <a:gd name="T80" fmla="*/ 543 w 1323"/>
              <a:gd name="T81" fmla="*/ 155 h 938"/>
              <a:gd name="T82" fmla="*/ 550 w 1323"/>
              <a:gd name="T83" fmla="*/ 350 h 938"/>
              <a:gd name="T84" fmla="*/ 533 w 1323"/>
              <a:gd name="T85" fmla="*/ 161 h 938"/>
              <a:gd name="T86" fmla="*/ 154 w 1323"/>
              <a:gd name="T87" fmla="*/ 247 h 938"/>
              <a:gd name="T88" fmla="*/ 250 w 1323"/>
              <a:gd name="T89" fmla="*/ 135 h 938"/>
              <a:gd name="T90" fmla="*/ 151 w 1323"/>
              <a:gd name="T91" fmla="*/ 248 h 938"/>
              <a:gd name="T92" fmla="*/ 150 w 1323"/>
              <a:gd name="T93" fmla="*/ 250 h 938"/>
              <a:gd name="T94" fmla="*/ 152 w 1323"/>
              <a:gd name="T95" fmla="*/ 249 h 938"/>
              <a:gd name="T96" fmla="*/ 251 w 1323"/>
              <a:gd name="T97" fmla="*/ 452 h 938"/>
              <a:gd name="T98" fmla="*/ 472 w 1323"/>
              <a:gd name="T99" fmla="*/ 806 h 938"/>
              <a:gd name="T100" fmla="*/ 255 w 1323"/>
              <a:gd name="T101" fmla="*/ 468 h 938"/>
              <a:gd name="T102" fmla="*/ 549 w 1323"/>
              <a:gd name="T103" fmla="*/ 638 h 938"/>
              <a:gd name="T104" fmla="*/ 569 w 1323"/>
              <a:gd name="T105" fmla="*/ 627 h 938"/>
              <a:gd name="T106" fmla="*/ 593 w 1323"/>
              <a:gd name="T107" fmla="*/ 626 h 938"/>
              <a:gd name="T108" fmla="*/ 593 w 1323"/>
              <a:gd name="T109" fmla="*/ 626 h 938"/>
              <a:gd name="T110" fmla="*/ 833 w 1323"/>
              <a:gd name="T111" fmla="*/ 740 h 938"/>
              <a:gd name="T112" fmla="*/ 834 w 1323"/>
              <a:gd name="T113" fmla="*/ 738 h 938"/>
              <a:gd name="T114" fmla="*/ 1196 w 1323"/>
              <a:gd name="T115" fmla="*/ 809 h 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23" h="938">
                <a:moveTo>
                  <a:pt x="1320" y="937"/>
                </a:moveTo>
                <a:cubicBezTo>
                  <a:pt x="1323" y="937"/>
                  <a:pt x="1323" y="937"/>
                  <a:pt x="1323" y="937"/>
                </a:cubicBezTo>
                <a:cubicBezTo>
                  <a:pt x="1320" y="935"/>
                  <a:pt x="1320" y="935"/>
                  <a:pt x="1320" y="935"/>
                </a:cubicBezTo>
                <a:cubicBezTo>
                  <a:pt x="1287" y="453"/>
                  <a:pt x="1287" y="453"/>
                  <a:pt x="1287" y="453"/>
                </a:cubicBezTo>
                <a:cubicBezTo>
                  <a:pt x="1293" y="453"/>
                  <a:pt x="1298" y="447"/>
                  <a:pt x="1298" y="441"/>
                </a:cubicBezTo>
                <a:cubicBezTo>
                  <a:pt x="1298" y="434"/>
                  <a:pt x="1292" y="428"/>
                  <a:pt x="1285" y="428"/>
                </a:cubicBezTo>
                <a:cubicBezTo>
                  <a:pt x="1278" y="428"/>
                  <a:pt x="1272" y="434"/>
                  <a:pt x="1272" y="441"/>
                </a:cubicBezTo>
                <a:cubicBezTo>
                  <a:pt x="1272" y="443"/>
                  <a:pt x="1273" y="445"/>
                  <a:pt x="1274" y="447"/>
                </a:cubicBezTo>
                <a:cubicBezTo>
                  <a:pt x="833" y="727"/>
                  <a:pt x="833" y="727"/>
                  <a:pt x="833" y="727"/>
                </a:cubicBezTo>
                <a:cubicBezTo>
                  <a:pt x="832" y="726"/>
                  <a:pt x="832" y="725"/>
                  <a:pt x="831" y="725"/>
                </a:cubicBezTo>
                <a:cubicBezTo>
                  <a:pt x="837" y="717"/>
                  <a:pt x="837" y="717"/>
                  <a:pt x="837" y="717"/>
                </a:cubicBezTo>
                <a:cubicBezTo>
                  <a:pt x="1080" y="427"/>
                  <a:pt x="1080" y="427"/>
                  <a:pt x="1080" y="427"/>
                </a:cubicBezTo>
                <a:cubicBezTo>
                  <a:pt x="1081" y="428"/>
                  <a:pt x="1083" y="429"/>
                  <a:pt x="1085" y="429"/>
                </a:cubicBezTo>
                <a:cubicBezTo>
                  <a:pt x="1092" y="429"/>
                  <a:pt x="1098" y="423"/>
                  <a:pt x="1098" y="416"/>
                </a:cubicBezTo>
                <a:cubicBezTo>
                  <a:pt x="1098" y="409"/>
                  <a:pt x="1093" y="403"/>
                  <a:pt x="1086" y="403"/>
                </a:cubicBezTo>
                <a:cubicBezTo>
                  <a:pt x="1084" y="193"/>
                  <a:pt x="1084" y="193"/>
                  <a:pt x="1084" y="193"/>
                </a:cubicBezTo>
                <a:cubicBezTo>
                  <a:pt x="1084" y="193"/>
                  <a:pt x="1085" y="193"/>
                  <a:pt x="1085" y="193"/>
                </a:cubicBezTo>
                <a:cubicBezTo>
                  <a:pt x="1092" y="193"/>
                  <a:pt x="1098" y="187"/>
                  <a:pt x="1098" y="180"/>
                </a:cubicBezTo>
                <a:cubicBezTo>
                  <a:pt x="1098" y="177"/>
                  <a:pt x="1096" y="173"/>
                  <a:pt x="1094" y="171"/>
                </a:cubicBezTo>
                <a:cubicBezTo>
                  <a:pt x="1242" y="26"/>
                  <a:pt x="1242" y="26"/>
                  <a:pt x="1242" y="26"/>
                </a:cubicBezTo>
                <a:cubicBezTo>
                  <a:pt x="1244" y="28"/>
                  <a:pt x="1247" y="29"/>
                  <a:pt x="1250" y="29"/>
                </a:cubicBezTo>
                <a:cubicBezTo>
                  <a:pt x="1257" y="29"/>
                  <a:pt x="1263" y="24"/>
                  <a:pt x="1263" y="17"/>
                </a:cubicBezTo>
                <a:cubicBezTo>
                  <a:pt x="1263" y="10"/>
                  <a:pt x="1257" y="4"/>
                  <a:pt x="1250" y="4"/>
                </a:cubicBezTo>
                <a:cubicBezTo>
                  <a:pt x="1243" y="4"/>
                  <a:pt x="1238" y="10"/>
                  <a:pt x="1238" y="17"/>
                </a:cubicBezTo>
                <a:cubicBezTo>
                  <a:pt x="1238" y="20"/>
                  <a:pt x="1239" y="23"/>
                  <a:pt x="1241" y="25"/>
                </a:cubicBezTo>
                <a:cubicBezTo>
                  <a:pt x="1093" y="170"/>
                  <a:pt x="1093" y="170"/>
                  <a:pt x="1093" y="170"/>
                </a:cubicBezTo>
                <a:cubicBezTo>
                  <a:pt x="1090" y="168"/>
                  <a:pt x="1088" y="168"/>
                  <a:pt x="1085" y="168"/>
                </a:cubicBezTo>
                <a:cubicBezTo>
                  <a:pt x="1079" y="168"/>
                  <a:pt x="1075" y="171"/>
                  <a:pt x="1073" y="177"/>
                </a:cubicBezTo>
                <a:cubicBezTo>
                  <a:pt x="525" y="14"/>
                  <a:pt x="525" y="14"/>
                  <a:pt x="525" y="14"/>
                </a:cubicBezTo>
                <a:cubicBezTo>
                  <a:pt x="525" y="13"/>
                  <a:pt x="525" y="13"/>
                  <a:pt x="525" y="12"/>
                </a:cubicBezTo>
                <a:cubicBezTo>
                  <a:pt x="525" y="5"/>
                  <a:pt x="520" y="0"/>
                  <a:pt x="512" y="0"/>
                </a:cubicBezTo>
                <a:cubicBezTo>
                  <a:pt x="505" y="0"/>
                  <a:pt x="500" y="5"/>
                  <a:pt x="500" y="12"/>
                </a:cubicBezTo>
                <a:cubicBezTo>
                  <a:pt x="500" y="19"/>
                  <a:pt x="505" y="25"/>
                  <a:pt x="512" y="25"/>
                </a:cubicBezTo>
                <a:cubicBezTo>
                  <a:pt x="517" y="25"/>
                  <a:pt x="522" y="22"/>
                  <a:pt x="524" y="18"/>
                </a:cubicBezTo>
                <a:cubicBezTo>
                  <a:pt x="1073" y="412"/>
                  <a:pt x="1073" y="412"/>
                  <a:pt x="1073" y="412"/>
                </a:cubicBezTo>
                <a:cubicBezTo>
                  <a:pt x="1073" y="412"/>
                  <a:pt x="1073" y="412"/>
                  <a:pt x="1073" y="413"/>
                </a:cubicBezTo>
                <a:cubicBezTo>
                  <a:pt x="793" y="272"/>
                  <a:pt x="793" y="272"/>
                  <a:pt x="793" y="272"/>
                </a:cubicBezTo>
                <a:cubicBezTo>
                  <a:pt x="793" y="271"/>
                  <a:pt x="794" y="269"/>
                  <a:pt x="794" y="267"/>
                </a:cubicBezTo>
                <a:cubicBezTo>
                  <a:pt x="794" y="260"/>
                  <a:pt x="788" y="255"/>
                  <a:pt x="781" y="255"/>
                </a:cubicBezTo>
                <a:cubicBezTo>
                  <a:pt x="776" y="255"/>
                  <a:pt x="772" y="257"/>
                  <a:pt x="770" y="261"/>
                </a:cubicBezTo>
                <a:cubicBezTo>
                  <a:pt x="544" y="153"/>
                  <a:pt x="544" y="153"/>
                  <a:pt x="544" y="153"/>
                </a:cubicBezTo>
                <a:cubicBezTo>
                  <a:pt x="545" y="152"/>
                  <a:pt x="546" y="150"/>
                  <a:pt x="546" y="148"/>
                </a:cubicBezTo>
                <a:cubicBezTo>
                  <a:pt x="546" y="141"/>
                  <a:pt x="540" y="135"/>
                  <a:pt x="533" y="135"/>
                </a:cubicBezTo>
                <a:cubicBezTo>
                  <a:pt x="526" y="135"/>
                  <a:pt x="520" y="141"/>
                  <a:pt x="520" y="148"/>
                </a:cubicBezTo>
                <a:cubicBezTo>
                  <a:pt x="520" y="151"/>
                  <a:pt x="521" y="153"/>
                  <a:pt x="523" y="155"/>
                </a:cubicBezTo>
                <a:cubicBezTo>
                  <a:pt x="258" y="446"/>
                  <a:pt x="258" y="446"/>
                  <a:pt x="258" y="446"/>
                </a:cubicBezTo>
                <a:cubicBezTo>
                  <a:pt x="535" y="108"/>
                  <a:pt x="535" y="108"/>
                  <a:pt x="535" y="108"/>
                </a:cubicBezTo>
                <a:cubicBezTo>
                  <a:pt x="537" y="110"/>
                  <a:pt x="540" y="111"/>
                  <a:pt x="543" y="111"/>
                </a:cubicBezTo>
                <a:cubicBezTo>
                  <a:pt x="550" y="111"/>
                  <a:pt x="556" y="105"/>
                  <a:pt x="556" y="98"/>
                </a:cubicBezTo>
                <a:cubicBezTo>
                  <a:pt x="556" y="91"/>
                  <a:pt x="550" y="86"/>
                  <a:pt x="543" y="86"/>
                </a:cubicBezTo>
                <a:cubicBezTo>
                  <a:pt x="536" y="86"/>
                  <a:pt x="530" y="91"/>
                  <a:pt x="530" y="98"/>
                </a:cubicBezTo>
                <a:cubicBezTo>
                  <a:pt x="530" y="99"/>
                  <a:pt x="530" y="99"/>
                  <a:pt x="530" y="99"/>
                </a:cubicBezTo>
                <a:cubicBezTo>
                  <a:pt x="250" y="134"/>
                  <a:pt x="250" y="134"/>
                  <a:pt x="250" y="134"/>
                </a:cubicBezTo>
                <a:cubicBezTo>
                  <a:pt x="249" y="128"/>
                  <a:pt x="243" y="123"/>
                  <a:pt x="237" y="123"/>
                </a:cubicBezTo>
                <a:cubicBezTo>
                  <a:pt x="230" y="123"/>
                  <a:pt x="224" y="129"/>
                  <a:pt x="224" y="136"/>
                </a:cubicBezTo>
                <a:cubicBezTo>
                  <a:pt x="224" y="139"/>
                  <a:pt x="225" y="141"/>
                  <a:pt x="226" y="143"/>
                </a:cubicBezTo>
                <a:cubicBezTo>
                  <a:pt x="5" y="304"/>
                  <a:pt x="5" y="304"/>
                  <a:pt x="5" y="304"/>
                </a:cubicBezTo>
                <a:cubicBezTo>
                  <a:pt x="3" y="305"/>
                  <a:pt x="3" y="305"/>
                  <a:pt x="3" y="305"/>
                </a:cubicBezTo>
                <a:cubicBezTo>
                  <a:pt x="4" y="305"/>
                  <a:pt x="4" y="305"/>
                  <a:pt x="4" y="305"/>
                </a:cubicBezTo>
                <a:cubicBezTo>
                  <a:pt x="0" y="308"/>
                  <a:pt x="0" y="308"/>
                  <a:pt x="0" y="308"/>
                </a:cubicBezTo>
                <a:cubicBezTo>
                  <a:pt x="5" y="306"/>
                  <a:pt x="5" y="306"/>
                  <a:pt x="5" y="306"/>
                </a:cubicBezTo>
                <a:cubicBezTo>
                  <a:pt x="74" y="351"/>
                  <a:pt x="74" y="351"/>
                  <a:pt x="74" y="351"/>
                </a:cubicBezTo>
                <a:cubicBezTo>
                  <a:pt x="4" y="443"/>
                  <a:pt x="4" y="443"/>
                  <a:pt x="4" y="443"/>
                </a:cubicBezTo>
                <a:cubicBezTo>
                  <a:pt x="6" y="444"/>
                  <a:pt x="6" y="444"/>
                  <a:pt x="6" y="444"/>
                </a:cubicBezTo>
                <a:cubicBezTo>
                  <a:pt x="75" y="352"/>
                  <a:pt x="75" y="352"/>
                  <a:pt x="75" y="352"/>
                </a:cubicBezTo>
                <a:cubicBezTo>
                  <a:pt x="233" y="455"/>
                  <a:pt x="233" y="455"/>
                  <a:pt x="233" y="455"/>
                </a:cubicBezTo>
                <a:cubicBezTo>
                  <a:pt x="232" y="457"/>
                  <a:pt x="231" y="460"/>
                  <a:pt x="231" y="462"/>
                </a:cubicBezTo>
                <a:cubicBezTo>
                  <a:pt x="231" y="469"/>
                  <a:pt x="237" y="475"/>
                  <a:pt x="244" y="475"/>
                </a:cubicBezTo>
                <a:cubicBezTo>
                  <a:pt x="246" y="475"/>
                  <a:pt x="248" y="474"/>
                  <a:pt x="250" y="473"/>
                </a:cubicBezTo>
                <a:cubicBezTo>
                  <a:pt x="460" y="808"/>
                  <a:pt x="460" y="808"/>
                  <a:pt x="460" y="808"/>
                </a:cubicBezTo>
                <a:cubicBezTo>
                  <a:pt x="456" y="810"/>
                  <a:pt x="454" y="814"/>
                  <a:pt x="454" y="818"/>
                </a:cubicBezTo>
                <a:cubicBezTo>
                  <a:pt x="454" y="825"/>
                  <a:pt x="460" y="831"/>
                  <a:pt x="467" y="831"/>
                </a:cubicBezTo>
                <a:cubicBezTo>
                  <a:pt x="474" y="831"/>
                  <a:pt x="480" y="825"/>
                  <a:pt x="480" y="818"/>
                </a:cubicBezTo>
                <a:cubicBezTo>
                  <a:pt x="480" y="813"/>
                  <a:pt x="477" y="809"/>
                  <a:pt x="474" y="807"/>
                </a:cubicBezTo>
                <a:cubicBezTo>
                  <a:pt x="556" y="650"/>
                  <a:pt x="556" y="650"/>
                  <a:pt x="556" y="650"/>
                </a:cubicBezTo>
                <a:cubicBezTo>
                  <a:pt x="558" y="650"/>
                  <a:pt x="560" y="651"/>
                  <a:pt x="562" y="651"/>
                </a:cubicBezTo>
                <a:cubicBezTo>
                  <a:pt x="569" y="651"/>
                  <a:pt x="574" y="645"/>
                  <a:pt x="574" y="638"/>
                </a:cubicBezTo>
                <a:cubicBezTo>
                  <a:pt x="574" y="637"/>
                  <a:pt x="574" y="635"/>
                  <a:pt x="574" y="634"/>
                </a:cubicBezTo>
                <a:cubicBezTo>
                  <a:pt x="591" y="627"/>
                  <a:pt x="591" y="627"/>
                  <a:pt x="591" y="627"/>
                </a:cubicBezTo>
                <a:cubicBezTo>
                  <a:pt x="810" y="730"/>
                  <a:pt x="810" y="730"/>
                  <a:pt x="810" y="730"/>
                </a:cubicBezTo>
                <a:cubicBezTo>
                  <a:pt x="809" y="731"/>
                  <a:pt x="809" y="732"/>
                  <a:pt x="809" y="733"/>
                </a:cubicBezTo>
                <a:cubicBezTo>
                  <a:pt x="809" y="737"/>
                  <a:pt x="811" y="741"/>
                  <a:pt x="814" y="743"/>
                </a:cubicBezTo>
                <a:cubicBezTo>
                  <a:pt x="662" y="936"/>
                  <a:pt x="662" y="936"/>
                  <a:pt x="662" y="936"/>
                </a:cubicBezTo>
                <a:cubicBezTo>
                  <a:pt x="661" y="937"/>
                  <a:pt x="661" y="937"/>
                  <a:pt x="661" y="937"/>
                </a:cubicBezTo>
                <a:cubicBezTo>
                  <a:pt x="1319" y="937"/>
                  <a:pt x="1319" y="937"/>
                  <a:pt x="1319" y="937"/>
                </a:cubicBezTo>
                <a:cubicBezTo>
                  <a:pt x="1320" y="938"/>
                  <a:pt x="1320" y="938"/>
                  <a:pt x="1320" y="938"/>
                </a:cubicBezTo>
                <a:lnTo>
                  <a:pt x="1320" y="937"/>
                </a:lnTo>
                <a:close/>
                <a:moveTo>
                  <a:pt x="1318" y="934"/>
                </a:moveTo>
                <a:cubicBezTo>
                  <a:pt x="1197" y="808"/>
                  <a:pt x="1197" y="808"/>
                  <a:pt x="1197" y="808"/>
                </a:cubicBezTo>
                <a:cubicBezTo>
                  <a:pt x="1199" y="806"/>
                  <a:pt x="1200" y="803"/>
                  <a:pt x="1200" y="800"/>
                </a:cubicBezTo>
                <a:cubicBezTo>
                  <a:pt x="1200" y="795"/>
                  <a:pt x="1197" y="790"/>
                  <a:pt x="1192" y="788"/>
                </a:cubicBezTo>
                <a:cubicBezTo>
                  <a:pt x="1283" y="453"/>
                  <a:pt x="1283" y="453"/>
                  <a:pt x="1283" y="453"/>
                </a:cubicBezTo>
                <a:cubicBezTo>
                  <a:pt x="1283" y="454"/>
                  <a:pt x="1284" y="454"/>
                  <a:pt x="1285" y="454"/>
                </a:cubicBezTo>
                <a:cubicBezTo>
                  <a:pt x="1285" y="454"/>
                  <a:pt x="1285" y="454"/>
                  <a:pt x="1285" y="454"/>
                </a:cubicBezTo>
                <a:lnTo>
                  <a:pt x="1318" y="934"/>
                </a:lnTo>
                <a:close/>
                <a:moveTo>
                  <a:pt x="1275" y="448"/>
                </a:moveTo>
                <a:cubicBezTo>
                  <a:pt x="1276" y="451"/>
                  <a:pt x="1278" y="452"/>
                  <a:pt x="1281" y="453"/>
                </a:cubicBezTo>
                <a:cubicBezTo>
                  <a:pt x="1190" y="788"/>
                  <a:pt x="1190" y="788"/>
                  <a:pt x="1190" y="788"/>
                </a:cubicBezTo>
                <a:cubicBezTo>
                  <a:pt x="1189" y="787"/>
                  <a:pt x="1188" y="787"/>
                  <a:pt x="1187" y="787"/>
                </a:cubicBezTo>
                <a:cubicBezTo>
                  <a:pt x="1181" y="787"/>
                  <a:pt x="1176" y="791"/>
                  <a:pt x="1175" y="797"/>
                </a:cubicBezTo>
                <a:cubicBezTo>
                  <a:pt x="834" y="736"/>
                  <a:pt x="834" y="736"/>
                  <a:pt x="834" y="736"/>
                </a:cubicBezTo>
                <a:cubicBezTo>
                  <a:pt x="835" y="735"/>
                  <a:pt x="835" y="734"/>
                  <a:pt x="835" y="733"/>
                </a:cubicBezTo>
                <a:cubicBezTo>
                  <a:pt x="835" y="731"/>
                  <a:pt x="834" y="730"/>
                  <a:pt x="834" y="728"/>
                </a:cubicBezTo>
                <a:lnTo>
                  <a:pt x="1275" y="448"/>
                </a:lnTo>
                <a:close/>
                <a:moveTo>
                  <a:pt x="256" y="459"/>
                </a:moveTo>
                <a:cubicBezTo>
                  <a:pt x="552" y="351"/>
                  <a:pt x="552" y="351"/>
                  <a:pt x="552" y="351"/>
                </a:cubicBezTo>
                <a:cubicBezTo>
                  <a:pt x="769" y="272"/>
                  <a:pt x="769" y="272"/>
                  <a:pt x="769" y="272"/>
                </a:cubicBezTo>
                <a:cubicBezTo>
                  <a:pt x="770" y="275"/>
                  <a:pt x="772" y="277"/>
                  <a:pt x="774" y="278"/>
                </a:cubicBezTo>
                <a:cubicBezTo>
                  <a:pt x="660" y="470"/>
                  <a:pt x="660" y="470"/>
                  <a:pt x="660" y="470"/>
                </a:cubicBezTo>
                <a:cubicBezTo>
                  <a:pt x="480" y="492"/>
                  <a:pt x="480" y="492"/>
                  <a:pt x="480" y="492"/>
                </a:cubicBezTo>
                <a:cubicBezTo>
                  <a:pt x="479" y="486"/>
                  <a:pt x="473" y="481"/>
                  <a:pt x="467" y="481"/>
                </a:cubicBezTo>
                <a:cubicBezTo>
                  <a:pt x="460" y="481"/>
                  <a:pt x="454" y="487"/>
                  <a:pt x="454" y="494"/>
                </a:cubicBezTo>
                <a:cubicBezTo>
                  <a:pt x="454" y="501"/>
                  <a:pt x="460" y="507"/>
                  <a:pt x="467" y="507"/>
                </a:cubicBezTo>
                <a:cubicBezTo>
                  <a:pt x="471" y="507"/>
                  <a:pt x="475" y="505"/>
                  <a:pt x="477" y="502"/>
                </a:cubicBezTo>
                <a:cubicBezTo>
                  <a:pt x="594" y="581"/>
                  <a:pt x="594" y="581"/>
                  <a:pt x="594" y="581"/>
                </a:cubicBezTo>
                <a:cubicBezTo>
                  <a:pt x="573" y="617"/>
                  <a:pt x="573" y="617"/>
                  <a:pt x="573" y="617"/>
                </a:cubicBezTo>
                <a:cubicBezTo>
                  <a:pt x="256" y="467"/>
                  <a:pt x="256" y="467"/>
                  <a:pt x="256" y="467"/>
                </a:cubicBezTo>
                <a:cubicBezTo>
                  <a:pt x="256" y="465"/>
                  <a:pt x="257" y="464"/>
                  <a:pt x="257" y="462"/>
                </a:cubicBezTo>
                <a:cubicBezTo>
                  <a:pt x="257" y="461"/>
                  <a:pt x="256" y="460"/>
                  <a:pt x="256" y="459"/>
                </a:cubicBezTo>
                <a:close/>
                <a:moveTo>
                  <a:pt x="595" y="580"/>
                </a:moveTo>
                <a:cubicBezTo>
                  <a:pt x="478" y="501"/>
                  <a:pt x="478" y="501"/>
                  <a:pt x="478" y="501"/>
                </a:cubicBezTo>
                <a:cubicBezTo>
                  <a:pt x="479" y="499"/>
                  <a:pt x="480" y="496"/>
                  <a:pt x="480" y="494"/>
                </a:cubicBezTo>
                <a:cubicBezTo>
                  <a:pt x="480" y="494"/>
                  <a:pt x="480" y="494"/>
                  <a:pt x="480" y="493"/>
                </a:cubicBezTo>
                <a:cubicBezTo>
                  <a:pt x="659" y="472"/>
                  <a:pt x="659" y="472"/>
                  <a:pt x="659" y="472"/>
                </a:cubicBezTo>
                <a:cubicBezTo>
                  <a:pt x="631" y="519"/>
                  <a:pt x="631" y="519"/>
                  <a:pt x="631" y="519"/>
                </a:cubicBezTo>
                <a:lnTo>
                  <a:pt x="595" y="580"/>
                </a:lnTo>
                <a:close/>
                <a:moveTo>
                  <a:pt x="596" y="582"/>
                </a:moveTo>
                <a:cubicBezTo>
                  <a:pt x="633" y="607"/>
                  <a:pt x="633" y="607"/>
                  <a:pt x="633" y="607"/>
                </a:cubicBezTo>
                <a:cubicBezTo>
                  <a:pt x="591" y="625"/>
                  <a:pt x="591" y="625"/>
                  <a:pt x="591" y="625"/>
                </a:cubicBezTo>
                <a:cubicBezTo>
                  <a:pt x="575" y="617"/>
                  <a:pt x="575" y="617"/>
                  <a:pt x="575" y="617"/>
                </a:cubicBezTo>
                <a:lnTo>
                  <a:pt x="596" y="582"/>
                </a:lnTo>
                <a:close/>
                <a:moveTo>
                  <a:pt x="596" y="581"/>
                </a:moveTo>
                <a:cubicBezTo>
                  <a:pt x="634" y="517"/>
                  <a:pt x="634" y="517"/>
                  <a:pt x="634" y="517"/>
                </a:cubicBezTo>
                <a:cubicBezTo>
                  <a:pt x="661" y="471"/>
                  <a:pt x="661" y="471"/>
                  <a:pt x="661" y="471"/>
                </a:cubicBezTo>
                <a:cubicBezTo>
                  <a:pt x="1074" y="422"/>
                  <a:pt x="1074" y="422"/>
                  <a:pt x="1074" y="422"/>
                </a:cubicBezTo>
                <a:cubicBezTo>
                  <a:pt x="1074" y="422"/>
                  <a:pt x="1074" y="423"/>
                  <a:pt x="1075" y="423"/>
                </a:cubicBezTo>
                <a:cubicBezTo>
                  <a:pt x="635" y="607"/>
                  <a:pt x="635" y="607"/>
                  <a:pt x="635" y="607"/>
                </a:cubicBezTo>
                <a:lnTo>
                  <a:pt x="596" y="581"/>
                </a:lnTo>
                <a:close/>
                <a:moveTo>
                  <a:pt x="1076" y="424"/>
                </a:moveTo>
                <a:cubicBezTo>
                  <a:pt x="1076" y="425"/>
                  <a:pt x="1077" y="426"/>
                  <a:pt x="1078" y="427"/>
                </a:cubicBezTo>
                <a:cubicBezTo>
                  <a:pt x="839" y="713"/>
                  <a:pt x="839" y="713"/>
                  <a:pt x="839" y="713"/>
                </a:cubicBezTo>
                <a:cubicBezTo>
                  <a:pt x="830" y="724"/>
                  <a:pt x="830" y="724"/>
                  <a:pt x="830" y="724"/>
                </a:cubicBezTo>
                <a:cubicBezTo>
                  <a:pt x="828" y="722"/>
                  <a:pt x="825" y="720"/>
                  <a:pt x="822" y="720"/>
                </a:cubicBezTo>
                <a:cubicBezTo>
                  <a:pt x="817" y="720"/>
                  <a:pt x="813" y="723"/>
                  <a:pt x="811" y="726"/>
                </a:cubicBezTo>
                <a:cubicBezTo>
                  <a:pt x="636" y="608"/>
                  <a:pt x="636" y="608"/>
                  <a:pt x="636" y="608"/>
                </a:cubicBezTo>
                <a:lnTo>
                  <a:pt x="1076" y="424"/>
                </a:lnTo>
                <a:close/>
                <a:moveTo>
                  <a:pt x="524" y="17"/>
                </a:moveTo>
                <a:cubicBezTo>
                  <a:pt x="525" y="16"/>
                  <a:pt x="525" y="16"/>
                  <a:pt x="525" y="15"/>
                </a:cubicBezTo>
                <a:cubicBezTo>
                  <a:pt x="1073" y="178"/>
                  <a:pt x="1073" y="178"/>
                  <a:pt x="1073" y="178"/>
                </a:cubicBezTo>
                <a:cubicBezTo>
                  <a:pt x="1073" y="179"/>
                  <a:pt x="1072" y="180"/>
                  <a:pt x="1072" y="180"/>
                </a:cubicBezTo>
                <a:cubicBezTo>
                  <a:pt x="1072" y="186"/>
                  <a:pt x="1077" y="191"/>
                  <a:pt x="1082" y="193"/>
                </a:cubicBezTo>
                <a:cubicBezTo>
                  <a:pt x="1084" y="403"/>
                  <a:pt x="1084" y="403"/>
                  <a:pt x="1084" y="403"/>
                </a:cubicBezTo>
                <a:cubicBezTo>
                  <a:pt x="1080" y="403"/>
                  <a:pt x="1076" y="406"/>
                  <a:pt x="1074" y="410"/>
                </a:cubicBezTo>
                <a:lnTo>
                  <a:pt x="524" y="17"/>
                </a:lnTo>
                <a:close/>
                <a:moveTo>
                  <a:pt x="1073" y="414"/>
                </a:moveTo>
                <a:cubicBezTo>
                  <a:pt x="1073" y="415"/>
                  <a:pt x="1072" y="415"/>
                  <a:pt x="1072" y="416"/>
                </a:cubicBezTo>
                <a:cubicBezTo>
                  <a:pt x="1072" y="417"/>
                  <a:pt x="1073" y="419"/>
                  <a:pt x="1073" y="420"/>
                </a:cubicBezTo>
                <a:cubicBezTo>
                  <a:pt x="662" y="470"/>
                  <a:pt x="662" y="470"/>
                  <a:pt x="662" y="470"/>
                </a:cubicBezTo>
                <a:cubicBezTo>
                  <a:pt x="775" y="279"/>
                  <a:pt x="775" y="279"/>
                  <a:pt x="775" y="279"/>
                </a:cubicBezTo>
                <a:cubicBezTo>
                  <a:pt x="777" y="280"/>
                  <a:pt x="779" y="280"/>
                  <a:pt x="781" y="280"/>
                </a:cubicBezTo>
                <a:cubicBezTo>
                  <a:pt x="786" y="280"/>
                  <a:pt x="790" y="278"/>
                  <a:pt x="792" y="274"/>
                </a:cubicBezTo>
                <a:lnTo>
                  <a:pt x="1073" y="414"/>
                </a:lnTo>
                <a:close/>
                <a:moveTo>
                  <a:pt x="533" y="161"/>
                </a:moveTo>
                <a:cubicBezTo>
                  <a:pt x="537" y="161"/>
                  <a:pt x="541" y="158"/>
                  <a:pt x="543" y="155"/>
                </a:cubicBezTo>
                <a:cubicBezTo>
                  <a:pt x="769" y="263"/>
                  <a:pt x="769" y="263"/>
                  <a:pt x="769" y="263"/>
                </a:cubicBezTo>
                <a:cubicBezTo>
                  <a:pt x="768" y="264"/>
                  <a:pt x="768" y="266"/>
                  <a:pt x="768" y="267"/>
                </a:cubicBezTo>
                <a:cubicBezTo>
                  <a:pt x="768" y="269"/>
                  <a:pt x="768" y="270"/>
                  <a:pt x="769" y="271"/>
                </a:cubicBezTo>
                <a:cubicBezTo>
                  <a:pt x="550" y="350"/>
                  <a:pt x="550" y="350"/>
                  <a:pt x="550" y="350"/>
                </a:cubicBezTo>
                <a:cubicBezTo>
                  <a:pt x="255" y="457"/>
                  <a:pt x="255" y="457"/>
                  <a:pt x="255" y="457"/>
                </a:cubicBezTo>
                <a:cubicBezTo>
                  <a:pt x="255" y="456"/>
                  <a:pt x="254" y="454"/>
                  <a:pt x="253" y="453"/>
                </a:cubicBezTo>
                <a:cubicBezTo>
                  <a:pt x="524" y="157"/>
                  <a:pt x="524" y="157"/>
                  <a:pt x="524" y="157"/>
                </a:cubicBezTo>
                <a:cubicBezTo>
                  <a:pt x="526" y="159"/>
                  <a:pt x="529" y="161"/>
                  <a:pt x="533" y="161"/>
                </a:cubicBezTo>
                <a:close/>
                <a:moveTo>
                  <a:pt x="530" y="101"/>
                </a:moveTo>
                <a:cubicBezTo>
                  <a:pt x="530" y="101"/>
                  <a:pt x="531" y="102"/>
                  <a:pt x="531" y="102"/>
                </a:cubicBezTo>
                <a:cubicBezTo>
                  <a:pt x="316" y="185"/>
                  <a:pt x="316" y="185"/>
                  <a:pt x="316" y="185"/>
                </a:cubicBezTo>
                <a:cubicBezTo>
                  <a:pt x="154" y="247"/>
                  <a:pt x="154" y="247"/>
                  <a:pt x="154" y="247"/>
                </a:cubicBezTo>
                <a:cubicBezTo>
                  <a:pt x="230" y="147"/>
                  <a:pt x="230" y="147"/>
                  <a:pt x="230" y="147"/>
                </a:cubicBezTo>
                <a:cubicBezTo>
                  <a:pt x="232" y="148"/>
                  <a:pt x="234" y="149"/>
                  <a:pt x="237" y="149"/>
                </a:cubicBezTo>
                <a:cubicBezTo>
                  <a:pt x="244" y="149"/>
                  <a:pt x="250" y="143"/>
                  <a:pt x="250" y="136"/>
                </a:cubicBezTo>
                <a:cubicBezTo>
                  <a:pt x="250" y="136"/>
                  <a:pt x="250" y="135"/>
                  <a:pt x="250" y="135"/>
                </a:cubicBezTo>
                <a:lnTo>
                  <a:pt x="530" y="101"/>
                </a:lnTo>
                <a:close/>
                <a:moveTo>
                  <a:pt x="227" y="144"/>
                </a:moveTo>
                <a:cubicBezTo>
                  <a:pt x="228" y="145"/>
                  <a:pt x="228" y="145"/>
                  <a:pt x="229" y="146"/>
                </a:cubicBezTo>
                <a:cubicBezTo>
                  <a:pt x="151" y="248"/>
                  <a:pt x="151" y="248"/>
                  <a:pt x="151" y="248"/>
                </a:cubicBezTo>
                <a:cubicBezTo>
                  <a:pt x="11" y="302"/>
                  <a:pt x="11" y="302"/>
                  <a:pt x="11" y="302"/>
                </a:cubicBezTo>
                <a:lnTo>
                  <a:pt x="227" y="144"/>
                </a:lnTo>
                <a:close/>
                <a:moveTo>
                  <a:pt x="7" y="305"/>
                </a:moveTo>
                <a:cubicBezTo>
                  <a:pt x="150" y="250"/>
                  <a:pt x="150" y="250"/>
                  <a:pt x="150" y="250"/>
                </a:cubicBezTo>
                <a:cubicBezTo>
                  <a:pt x="75" y="350"/>
                  <a:pt x="75" y="350"/>
                  <a:pt x="75" y="350"/>
                </a:cubicBezTo>
                <a:lnTo>
                  <a:pt x="7" y="305"/>
                </a:lnTo>
                <a:close/>
                <a:moveTo>
                  <a:pt x="76" y="351"/>
                </a:moveTo>
                <a:cubicBezTo>
                  <a:pt x="152" y="249"/>
                  <a:pt x="152" y="249"/>
                  <a:pt x="152" y="249"/>
                </a:cubicBezTo>
                <a:cubicBezTo>
                  <a:pt x="320" y="185"/>
                  <a:pt x="320" y="185"/>
                  <a:pt x="320" y="185"/>
                </a:cubicBezTo>
                <a:cubicBezTo>
                  <a:pt x="531" y="104"/>
                  <a:pt x="531" y="104"/>
                  <a:pt x="531" y="104"/>
                </a:cubicBezTo>
                <a:cubicBezTo>
                  <a:pt x="532" y="105"/>
                  <a:pt x="533" y="106"/>
                  <a:pt x="534" y="107"/>
                </a:cubicBezTo>
                <a:cubicBezTo>
                  <a:pt x="251" y="452"/>
                  <a:pt x="251" y="452"/>
                  <a:pt x="251" y="452"/>
                </a:cubicBezTo>
                <a:cubicBezTo>
                  <a:pt x="249" y="450"/>
                  <a:pt x="247" y="449"/>
                  <a:pt x="244" y="449"/>
                </a:cubicBezTo>
                <a:cubicBezTo>
                  <a:pt x="240" y="449"/>
                  <a:pt x="236" y="451"/>
                  <a:pt x="234" y="454"/>
                </a:cubicBezTo>
                <a:lnTo>
                  <a:pt x="76" y="351"/>
                </a:lnTo>
                <a:close/>
                <a:moveTo>
                  <a:pt x="472" y="806"/>
                </a:moveTo>
                <a:cubicBezTo>
                  <a:pt x="471" y="806"/>
                  <a:pt x="469" y="805"/>
                  <a:pt x="467" y="805"/>
                </a:cubicBezTo>
                <a:cubicBezTo>
                  <a:pt x="465" y="805"/>
                  <a:pt x="463" y="806"/>
                  <a:pt x="461" y="807"/>
                </a:cubicBezTo>
                <a:cubicBezTo>
                  <a:pt x="251" y="472"/>
                  <a:pt x="251" y="472"/>
                  <a:pt x="251" y="472"/>
                </a:cubicBezTo>
                <a:cubicBezTo>
                  <a:pt x="253" y="471"/>
                  <a:pt x="254" y="470"/>
                  <a:pt x="255" y="468"/>
                </a:cubicBezTo>
                <a:cubicBezTo>
                  <a:pt x="573" y="618"/>
                  <a:pt x="573" y="618"/>
                  <a:pt x="573" y="618"/>
                </a:cubicBezTo>
                <a:cubicBezTo>
                  <a:pt x="567" y="627"/>
                  <a:pt x="567" y="627"/>
                  <a:pt x="567" y="627"/>
                </a:cubicBezTo>
                <a:cubicBezTo>
                  <a:pt x="566" y="626"/>
                  <a:pt x="564" y="625"/>
                  <a:pt x="562" y="625"/>
                </a:cubicBezTo>
                <a:cubicBezTo>
                  <a:pt x="555" y="625"/>
                  <a:pt x="549" y="631"/>
                  <a:pt x="549" y="638"/>
                </a:cubicBezTo>
                <a:cubicBezTo>
                  <a:pt x="549" y="643"/>
                  <a:pt x="551" y="647"/>
                  <a:pt x="555" y="649"/>
                </a:cubicBezTo>
                <a:lnTo>
                  <a:pt x="472" y="806"/>
                </a:lnTo>
                <a:close/>
                <a:moveTo>
                  <a:pt x="573" y="632"/>
                </a:moveTo>
                <a:cubicBezTo>
                  <a:pt x="572" y="630"/>
                  <a:pt x="571" y="629"/>
                  <a:pt x="569" y="627"/>
                </a:cubicBezTo>
                <a:cubicBezTo>
                  <a:pt x="574" y="619"/>
                  <a:pt x="574" y="619"/>
                  <a:pt x="574" y="619"/>
                </a:cubicBezTo>
                <a:cubicBezTo>
                  <a:pt x="589" y="626"/>
                  <a:pt x="589" y="626"/>
                  <a:pt x="589" y="626"/>
                </a:cubicBezTo>
                <a:lnTo>
                  <a:pt x="573" y="632"/>
                </a:lnTo>
                <a:close/>
                <a:moveTo>
                  <a:pt x="593" y="626"/>
                </a:moveTo>
                <a:cubicBezTo>
                  <a:pt x="634" y="608"/>
                  <a:pt x="634" y="608"/>
                  <a:pt x="634" y="608"/>
                </a:cubicBezTo>
                <a:cubicBezTo>
                  <a:pt x="810" y="728"/>
                  <a:pt x="810" y="728"/>
                  <a:pt x="810" y="728"/>
                </a:cubicBezTo>
                <a:cubicBezTo>
                  <a:pt x="810" y="728"/>
                  <a:pt x="810" y="728"/>
                  <a:pt x="810" y="728"/>
                </a:cubicBezTo>
                <a:lnTo>
                  <a:pt x="593" y="626"/>
                </a:lnTo>
                <a:close/>
                <a:moveTo>
                  <a:pt x="664" y="935"/>
                </a:moveTo>
                <a:cubicBezTo>
                  <a:pt x="815" y="744"/>
                  <a:pt x="815" y="744"/>
                  <a:pt x="815" y="744"/>
                </a:cubicBezTo>
                <a:cubicBezTo>
                  <a:pt x="817" y="745"/>
                  <a:pt x="819" y="746"/>
                  <a:pt x="822" y="746"/>
                </a:cubicBezTo>
                <a:cubicBezTo>
                  <a:pt x="827" y="746"/>
                  <a:pt x="831" y="744"/>
                  <a:pt x="833" y="740"/>
                </a:cubicBezTo>
                <a:cubicBezTo>
                  <a:pt x="1315" y="935"/>
                  <a:pt x="1315" y="935"/>
                  <a:pt x="1315" y="935"/>
                </a:cubicBezTo>
                <a:lnTo>
                  <a:pt x="664" y="935"/>
                </a:lnTo>
                <a:close/>
                <a:moveTo>
                  <a:pt x="833" y="739"/>
                </a:moveTo>
                <a:cubicBezTo>
                  <a:pt x="834" y="738"/>
                  <a:pt x="834" y="738"/>
                  <a:pt x="834" y="738"/>
                </a:cubicBezTo>
                <a:cubicBezTo>
                  <a:pt x="1175" y="798"/>
                  <a:pt x="1175" y="798"/>
                  <a:pt x="1175" y="798"/>
                </a:cubicBezTo>
                <a:cubicBezTo>
                  <a:pt x="1175" y="799"/>
                  <a:pt x="1174" y="799"/>
                  <a:pt x="1174" y="800"/>
                </a:cubicBezTo>
                <a:cubicBezTo>
                  <a:pt x="1174" y="807"/>
                  <a:pt x="1180" y="813"/>
                  <a:pt x="1187" y="813"/>
                </a:cubicBezTo>
                <a:cubicBezTo>
                  <a:pt x="1191" y="813"/>
                  <a:pt x="1193" y="812"/>
                  <a:pt x="1196" y="809"/>
                </a:cubicBezTo>
                <a:cubicBezTo>
                  <a:pt x="1316" y="934"/>
                  <a:pt x="1316" y="934"/>
                  <a:pt x="1316" y="934"/>
                </a:cubicBezTo>
                <a:lnTo>
                  <a:pt x="833" y="739"/>
                </a:lnTo>
                <a:close/>
              </a:path>
            </a:pathLst>
          </a:custGeom>
          <a:solidFill>
            <a:schemeClr val="tx1">
              <a:lumMod val="75000"/>
              <a:alpha val="45000"/>
            </a:schemeClr>
          </a:solidFill>
          <a:ln>
            <a:noFill/>
          </a:ln>
        </p:spPr>
        <p:txBody>
          <a:bodyPr vert="horz" wrap="square" lIns="68580" tIns="34290" rIns="68580" bIns="34290" numCol="1" anchor="t" anchorCtr="0" compatLnSpc="1"/>
          <a:lstStyle/>
          <a:p>
            <a:endParaRPr lang="id-ID">
              <a:latin typeface="+mn-ea"/>
            </a:endParaRPr>
          </a:p>
        </p:txBody>
      </p:sp>
    </p:spTree>
    <p:extLst>
      <p:ext uri="{BB962C8B-B14F-4D97-AF65-F5344CB8AC3E}">
        <p14:creationId xmlns:p14="http://schemas.microsoft.com/office/powerpoint/2010/main" val="1571655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4"/>
                                        </p:tgtEl>
                                        <p:attrNameLst>
                                          <p:attrName>style.visibility</p:attrName>
                                        </p:attrNameLst>
                                      </p:cBhvr>
                                      <p:to>
                                        <p:strVal val="visible"/>
                                      </p:to>
                                    </p:set>
                                    <p:animEffect transition="in" filter="wipe(left)">
                                      <p:cBhvr>
                                        <p:cTn id="11" dur="750"/>
                                        <p:tgtEl>
                                          <p:spTgt spid="24"/>
                                        </p:tgtEl>
                                      </p:cBhvr>
                                    </p:animEffect>
                                  </p:childTnLst>
                                </p:cTn>
                              </p:par>
                            </p:childTnLst>
                          </p:cTn>
                        </p:par>
                        <p:par>
                          <p:cTn id="12" fill="hold">
                            <p:stCondLst>
                              <p:cond delay="1250"/>
                            </p:stCondLst>
                            <p:childTnLst>
                              <p:par>
                                <p:cTn id="13" presetID="22" presetClass="entr" presetSubtype="8" fill="hold" grpId="0" nodeType="after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wipe(left)">
                                      <p:cBhvr>
                                        <p:cTn id="15" dur="500"/>
                                        <p:tgtEl>
                                          <p:spTgt spid="15"/>
                                        </p:tgtEl>
                                      </p:cBhvr>
                                    </p:animEffect>
                                  </p:childTnLst>
                                </p:cTn>
                              </p:par>
                            </p:childTnLst>
                          </p:cTn>
                        </p:par>
                        <p:par>
                          <p:cTn id="16" fill="hold">
                            <p:stCondLst>
                              <p:cond delay="1750"/>
                            </p:stCondLst>
                            <p:childTnLst>
                              <p:par>
                                <p:cTn id="17" presetID="42" presetClass="entr" presetSubtype="0" fill="hold" grpId="0" nodeType="after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1000"/>
                                        <p:tgtEl>
                                          <p:spTgt spid="18"/>
                                        </p:tgtEl>
                                      </p:cBhvr>
                                    </p:animEffect>
                                    <p:anim calcmode="lin" valueType="num">
                                      <p:cBhvr>
                                        <p:cTn id="20" dur="1000" fill="hold"/>
                                        <p:tgtEl>
                                          <p:spTgt spid="18"/>
                                        </p:tgtEl>
                                        <p:attrNameLst>
                                          <p:attrName>ppt_x</p:attrName>
                                        </p:attrNameLst>
                                      </p:cBhvr>
                                      <p:tavLst>
                                        <p:tav tm="0">
                                          <p:val>
                                            <p:strVal val="#ppt_x"/>
                                          </p:val>
                                        </p:tav>
                                        <p:tav tm="100000">
                                          <p:val>
                                            <p:strVal val="#ppt_x"/>
                                          </p:val>
                                        </p:tav>
                                      </p:tavLst>
                                    </p:anim>
                                    <p:anim calcmode="lin" valueType="num">
                                      <p:cBhvr>
                                        <p:cTn id="21"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5" grpId="0"/>
      <p:bldP spid="18" grpId="0"/>
      <p:bldP spid="24" grpId="0" animBg="1"/>
    </p:bldLst>
  </p:timing>
</p:sld>
</file>

<file path=ppt/slides/slide3.xml><?xml version="1.0" encoding="utf-8"?>
<p:sld xmlns:a="http://schemas.openxmlformats.org/drawingml/2006/main" xmlns:r="http://schemas.openxmlformats.org/officeDocument/2006/relationships" xmlns:p="http://schemas.openxmlformats.org/presentationml/2006/main" showMasterSp="0">
  <p:cSld>
    <p:bg bwMode="auto">
      <p:bgPr>
        <a:solidFill>
          <a:schemeClr val="bg1"/>
        </a:solidFill>
        <a:effectLst/>
      </p:bgPr>
    </p:bg>
    <p:spTree>
      <p:nvGrpSpPr>
        <p:cNvPr id="1" name=""/>
        <p:cNvGrpSpPr/>
        <p:nvPr/>
      </p:nvGrpSpPr>
      <p:grpSpPr>
        <a:xfrm>
          <a:off x="0" y="0"/>
          <a:ext cx="0" cy="0"/>
          <a:chOff x="0" y="0"/>
          <a:chExt cx="0" cy="0"/>
        </a:xfrm>
      </p:grpSpPr>
      <p:pic>
        <p:nvPicPr>
          <p:cNvPr id="13314" name="图片 1" descr="2015-02-28_CopacabanaBoats_PT-BR13265001951_1920x1080 2.jpg"/>
          <p:cNvPicPr>
            <a:picLocks noChangeAspect="1" noChangeArrowheads="1"/>
          </p:cNvPicPr>
          <p:nvPr/>
        </p:nvPicPr>
        <p:blipFill>
          <a:blip r:embed="rId4">
            <a:extLst>
              <a:ext uri="{28A0092B-C50C-407E-A947-70E740481C1C}">
                <a14:useLocalDpi xmlns:a14="http://schemas.microsoft.com/office/drawing/2010/main" val="0"/>
              </a:ext>
            </a:extLst>
          </a:blip>
          <a:srcRect b="58366"/>
          <a:stretch>
            <a:fillRect/>
          </a:stretch>
        </p:blipFill>
        <p:spPr bwMode="auto">
          <a:xfrm>
            <a:off x="0" y="0"/>
            <a:ext cx="9144000" cy="2141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矩形 9"/>
          <p:cNvSpPr/>
          <p:nvPr/>
        </p:nvSpPr>
        <p:spPr>
          <a:xfrm>
            <a:off x="2560638" y="0"/>
            <a:ext cx="4684712" cy="774700"/>
          </a:xfrm>
          <a:prstGeom prst="rect">
            <a:avLst/>
          </a:prstGeom>
          <a:solidFill>
            <a:srgbClr val="40404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defRPr/>
            </a:pPr>
            <a:endParaRPr kumimoji="1" lang="zh-CN" altLang="en-US" noProof="1">
              <a:latin typeface="微软雅黑" panose="020B0503020204020204" pitchFamily="34" charset="-122"/>
              <a:cs typeface="微软雅黑" panose="020B0503020204020204" pitchFamily="34" charset="-122"/>
            </a:endParaRPr>
          </a:p>
        </p:txBody>
      </p:sp>
      <p:sp>
        <p:nvSpPr>
          <p:cNvPr id="13316" name="TextBox 31"/>
          <p:cNvSpPr txBox="1">
            <a:spLocks noChangeArrowheads="1"/>
          </p:cNvSpPr>
          <p:nvPr/>
        </p:nvSpPr>
        <p:spPr bwMode="auto">
          <a:xfrm>
            <a:off x="598488" y="2355850"/>
            <a:ext cx="341471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defTabSz="914400" eaLnBrk="1" hangingPunct="1"/>
            <a:r>
              <a:rPr lang="zh-CN" altLang="en-US" sz="2000" b="1" dirty="0">
                <a:latin typeface="微软雅黑" panose="020B0503020204020204" pitchFamily="34" charset="-122"/>
              </a:rPr>
              <a:t>研究抗打印扫描</a:t>
            </a:r>
            <a:r>
              <a:rPr lang="zh-CN" altLang="en-US" sz="2000" b="1">
                <a:latin typeface="微软雅黑" panose="020B0503020204020204" pitchFamily="34" charset="-122"/>
              </a:rPr>
              <a:t>水印的意义</a:t>
            </a:r>
            <a:endParaRPr lang="zh-CN" altLang="en-US" sz="2000" b="1" dirty="0">
              <a:latin typeface="微软雅黑" panose="020B0503020204020204" pitchFamily="34" charset="-122"/>
            </a:endParaRPr>
          </a:p>
        </p:txBody>
      </p:sp>
      <p:grpSp>
        <p:nvGrpSpPr>
          <p:cNvPr id="8" name="组 7"/>
          <p:cNvGrpSpPr/>
          <p:nvPr/>
        </p:nvGrpSpPr>
        <p:grpSpPr>
          <a:xfrm>
            <a:off x="424815" y="0"/>
            <a:ext cx="2248535" cy="773430"/>
            <a:chOff x="782065" y="0"/>
            <a:chExt cx="2248535" cy="1343608"/>
          </a:xfrm>
          <a:solidFill>
            <a:srgbClr val="F5E168"/>
          </a:solidFill>
        </p:grpSpPr>
        <p:sp>
          <p:nvSpPr>
            <p:cNvPr id="6" name="矩形 5"/>
            <p:cNvSpPr/>
            <p:nvPr/>
          </p:nvSpPr>
          <p:spPr>
            <a:xfrm>
              <a:off x="787145" y="0"/>
              <a:ext cx="2120044" cy="1343608"/>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defRPr/>
              </a:pPr>
              <a:endParaRPr kumimoji="1" lang="zh-CN" altLang="en-US" noProof="1">
                <a:latin typeface="微软雅黑" panose="020B0503020204020204" pitchFamily="34" charset="-122"/>
                <a:cs typeface="微软雅黑" panose="020B0503020204020204" pitchFamily="34" charset="-122"/>
              </a:endParaRPr>
            </a:p>
          </p:txBody>
        </p:sp>
        <p:sp>
          <p:nvSpPr>
            <p:cNvPr id="7" name="矩形 6"/>
            <p:cNvSpPr/>
            <p:nvPr/>
          </p:nvSpPr>
          <p:spPr>
            <a:xfrm>
              <a:off x="782065" y="71755"/>
              <a:ext cx="2248535" cy="1121880"/>
            </a:xfrm>
            <a:prstGeom prst="rect">
              <a:avLst/>
            </a:prstGeom>
            <a:noFill/>
            <a:extLst>
              <a:ext uri="{909E8E84-426E-40DD-AFC4-6F175D3DCCD1}">
                <a14:hiddenFill xmlns:a14="http://schemas.microsoft.com/office/drawing/2010/main">
                  <a:grpFill/>
                </a14:hiddenFill>
              </a:ext>
            </a:extLst>
          </p:spPr>
          <p:txBody>
            <a:bodyPr>
              <a:spAutoFit/>
            </a:bodyPr>
            <a:lstStyle/>
            <a:p>
              <a:pPr algn="ctr" eaLnBrk="1" fontAlgn="auto" hangingPunct="1">
                <a:lnSpc>
                  <a:spcPct val="130000"/>
                </a:lnSpc>
                <a:defRPr/>
              </a:pPr>
              <a:r>
                <a:rPr kumimoji="1" lang="en-US" altLang="zh-CN" sz="2800" noProof="1">
                  <a:solidFill>
                    <a:srgbClr val="FFFFFF"/>
                  </a:solidFill>
                  <a:latin typeface="微软雅黑" panose="020B0503020204020204" pitchFamily="34" charset="-122"/>
                  <a:cs typeface="微软雅黑" panose="020B0503020204020204" pitchFamily="34" charset="-122"/>
                  <a:sym typeface="+mn-ea"/>
                </a:rPr>
                <a:t>PART</a:t>
              </a:r>
              <a:r>
                <a:rPr kumimoji="1" lang="zh-CN" altLang="en-US" sz="2800" noProof="1">
                  <a:solidFill>
                    <a:srgbClr val="FFFFFF"/>
                  </a:solidFill>
                  <a:latin typeface="微软雅黑" panose="020B0503020204020204" pitchFamily="34" charset="-122"/>
                  <a:cs typeface="微软雅黑" panose="020B0503020204020204" pitchFamily="34" charset="-122"/>
                  <a:sym typeface="+mn-ea"/>
                </a:rPr>
                <a:t> </a:t>
              </a:r>
              <a:r>
                <a:rPr kumimoji="1" lang="en-US" altLang="zh-CN" sz="2800" noProof="1">
                  <a:solidFill>
                    <a:srgbClr val="FFFFFF"/>
                  </a:solidFill>
                  <a:latin typeface="微软雅黑" panose="020B0503020204020204" pitchFamily="34" charset="-122"/>
                  <a:cs typeface="微软雅黑" panose="020B0503020204020204" pitchFamily="34" charset="-122"/>
                  <a:sym typeface="+mn-ea"/>
                </a:rPr>
                <a:t>1</a:t>
              </a:r>
              <a:endParaRPr kumimoji="1" lang="en-US" altLang="zh-CN" sz="2800" noProof="1">
                <a:solidFill>
                  <a:srgbClr val="FFFFFF"/>
                </a:solidFill>
                <a:latin typeface="微软雅黑" panose="020B0503020204020204" pitchFamily="34" charset="-122"/>
                <a:cs typeface="微软雅黑" panose="020B0503020204020204" pitchFamily="34" charset="-122"/>
              </a:endParaRPr>
            </a:p>
          </p:txBody>
        </p:sp>
      </p:grpSp>
      <p:sp>
        <p:nvSpPr>
          <p:cNvPr id="13320" name="文本框 8"/>
          <p:cNvSpPr txBox="1">
            <a:spLocks noChangeArrowheads="1"/>
          </p:cNvSpPr>
          <p:nvPr/>
        </p:nvSpPr>
        <p:spPr bwMode="auto">
          <a:xfrm>
            <a:off x="2584450" y="71438"/>
            <a:ext cx="2698175" cy="6524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eaLnBrk="1" hangingPunct="1">
              <a:lnSpc>
                <a:spcPct val="130000"/>
              </a:lnSpc>
            </a:pPr>
            <a:r>
              <a:rPr lang="zh-CN" altLang="en-US" sz="2800" dirty="0">
                <a:solidFill>
                  <a:srgbClr val="FFFFFF"/>
                </a:solidFill>
                <a:latin typeface="微软雅黑" panose="020B0503020204020204" pitchFamily="34" charset="-122"/>
                <a:sym typeface="黑体" panose="02010609060101010101" pitchFamily="49" charset="-122"/>
              </a:rPr>
              <a:t>研究背景及现状</a:t>
            </a:r>
            <a:endParaRPr lang="zh-CN" altLang="en-US" sz="2800" dirty="0">
              <a:latin typeface="微软雅黑" panose="020B0503020204020204" pitchFamily="34" charset="-122"/>
            </a:endParaRPr>
          </a:p>
        </p:txBody>
      </p:sp>
      <p:grpSp>
        <p:nvGrpSpPr>
          <p:cNvPr id="11" name="组 7"/>
          <p:cNvGrpSpPr/>
          <p:nvPr/>
        </p:nvGrpSpPr>
        <p:grpSpPr>
          <a:xfrm>
            <a:off x="6217285" y="2884805"/>
            <a:ext cx="78105" cy="1310640"/>
            <a:chOff x="782065" y="0"/>
            <a:chExt cx="2248535" cy="1343608"/>
          </a:xfrm>
          <a:solidFill>
            <a:srgbClr val="F5E168"/>
          </a:solidFill>
        </p:grpSpPr>
        <p:sp>
          <p:nvSpPr>
            <p:cNvPr id="12" name="矩形 11"/>
            <p:cNvSpPr/>
            <p:nvPr/>
          </p:nvSpPr>
          <p:spPr>
            <a:xfrm>
              <a:off x="787145" y="0"/>
              <a:ext cx="2120044" cy="1343608"/>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defRPr/>
              </a:pPr>
              <a:endParaRPr kumimoji="1" lang="zh-CN" altLang="en-US" noProof="1">
                <a:latin typeface="微软雅黑" panose="020B0503020204020204" pitchFamily="34" charset="-122"/>
                <a:cs typeface="微软雅黑" panose="020B0503020204020204" pitchFamily="34" charset="-122"/>
              </a:endParaRPr>
            </a:p>
          </p:txBody>
        </p:sp>
        <p:sp>
          <p:nvSpPr>
            <p:cNvPr id="13" name="矩形 12"/>
            <p:cNvSpPr/>
            <p:nvPr/>
          </p:nvSpPr>
          <p:spPr>
            <a:xfrm>
              <a:off x="782065" y="71755"/>
              <a:ext cx="2248535" cy="1121880"/>
            </a:xfrm>
            <a:prstGeom prst="rect">
              <a:avLst/>
            </a:prstGeom>
            <a:noFill/>
            <a:extLst>
              <a:ext uri="{909E8E84-426E-40DD-AFC4-6F175D3DCCD1}">
                <a14:hiddenFill xmlns:a14="http://schemas.microsoft.com/office/drawing/2010/main">
                  <a:grpFill/>
                </a14:hiddenFill>
              </a:ext>
            </a:extLst>
          </p:spPr>
          <p:txBody>
            <a:bodyPr>
              <a:spAutoFit/>
            </a:bodyPr>
            <a:lstStyle/>
            <a:p>
              <a:pPr algn="ctr" eaLnBrk="1" fontAlgn="auto" hangingPunct="1">
                <a:lnSpc>
                  <a:spcPct val="130000"/>
                </a:lnSpc>
                <a:defRPr/>
              </a:pPr>
              <a:endParaRPr kumimoji="1" lang="en-US" altLang="zh-CN" sz="2800" noProof="1">
                <a:solidFill>
                  <a:srgbClr val="FFFFFF"/>
                </a:solidFill>
                <a:latin typeface="微软雅黑" panose="020B0503020204020204" pitchFamily="34" charset="-122"/>
                <a:cs typeface="微软雅黑" panose="020B0503020204020204" pitchFamily="34" charset="-122"/>
              </a:endParaRPr>
            </a:p>
          </p:txBody>
        </p:sp>
      </p:grpSp>
      <p:sp>
        <p:nvSpPr>
          <p:cNvPr id="3" name="文本框 2"/>
          <p:cNvSpPr txBox="1"/>
          <p:nvPr/>
        </p:nvSpPr>
        <p:spPr>
          <a:xfrm>
            <a:off x="852488" y="4229100"/>
            <a:ext cx="646331" cy="369332"/>
          </a:xfrm>
          <a:prstGeom prst="rect">
            <a:avLst/>
          </a:prstGeom>
          <a:noFill/>
        </p:spPr>
        <p:txBody>
          <a:bodyPr wrap="none" rtlCol="0">
            <a:spAutoFit/>
          </a:bodyPr>
          <a:lstStyle/>
          <a:p>
            <a:r>
              <a:rPr kumimoji="1" lang="zh-CN" altLang="en-US" dirty="0"/>
              <a:t>个人</a:t>
            </a:r>
          </a:p>
        </p:txBody>
      </p:sp>
      <p:sp>
        <p:nvSpPr>
          <p:cNvPr id="5" name="文本框 4"/>
          <p:cNvSpPr txBox="1"/>
          <p:nvPr/>
        </p:nvSpPr>
        <p:spPr>
          <a:xfrm>
            <a:off x="2527300" y="4253080"/>
            <a:ext cx="646331" cy="369332"/>
          </a:xfrm>
          <a:prstGeom prst="rect">
            <a:avLst/>
          </a:prstGeom>
          <a:noFill/>
        </p:spPr>
        <p:txBody>
          <a:bodyPr wrap="none" rtlCol="0">
            <a:spAutoFit/>
          </a:bodyPr>
          <a:lstStyle/>
          <a:p>
            <a:r>
              <a:rPr kumimoji="1" lang="zh-CN" altLang="en-US" dirty="0"/>
              <a:t>企业</a:t>
            </a:r>
          </a:p>
        </p:txBody>
      </p:sp>
      <p:sp>
        <p:nvSpPr>
          <p:cNvPr id="9" name="文本框 8"/>
          <p:cNvSpPr txBox="1"/>
          <p:nvPr/>
        </p:nvSpPr>
        <p:spPr>
          <a:xfrm>
            <a:off x="4202112" y="4227680"/>
            <a:ext cx="646331" cy="369332"/>
          </a:xfrm>
          <a:prstGeom prst="rect">
            <a:avLst/>
          </a:prstGeom>
          <a:noFill/>
        </p:spPr>
        <p:txBody>
          <a:bodyPr wrap="none" rtlCol="0">
            <a:spAutoFit/>
          </a:bodyPr>
          <a:lstStyle/>
          <a:p>
            <a:r>
              <a:rPr kumimoji="1" lang="zh-CN" altLang="en-US" dirty="0"/>
              <a:t>国家</a:t>
            </a:r>
          </a:p>
        </p:txBody>
      </p:sp>
      <p:pic>
        <p:nvPicPr>
          <p:cNvPr id="2056" name="Picture 8" descr="nvoic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60102" y="3128969"/>
            <a:ext cx="720000" cy="720000"/>
          </a:xfrm>
          <a:prstGeom prst="rect">
            <a:avLst/>
          </a:prstGeom>
          <a:noFill/>
          <a:extLst>
            <a:ext uri="{909E8E84-426E-40DD-AFC4-6F175D3DCCD1}">
              <a14:hiddenFill xmlns:a14="http://schemas.microsoft.com/office/drawing/2010/main">
                <a:solidFill>
                  <a:srgbClr val="FFFFFF"/>
                </a:solidFill>
              </a14:hiddenFill>
            </a:ext>
          </a:extLst>
        </p:spPr>
      </p:pic>
      <p:sp>
        <p:nvSpPr>
          <p:cNvPr id="15" name="文本框 14"/>
          <p:cNvSpPr txBox="1"/>
          <p:nvPr/>
        </p:nvSpPr>
        <p:spPr>
          <a:xfrm>
            <a:off x="6387954" y="3104306"/>
            <a:ext cx="2327563" cy="830997"/>
          </a:xfrm>
          <a:prstGeom prst="rect">
            <a:avLst/>
          </a:prstGeom>
          <a:noFill/>
        </p:spPr>
        <p:txBody>
          <a:bodyPr wrap="square" rtlCol="0">
            <a:spAutoFit/>
          </a:bodyPr>
          <a:lstStyle/>
          <a:p>
            <a:r>
              <a:rPr lang="zh-CN" altLang="en-US" sz="1200" dirty="0"/>
              <a:t>由于打印系统的普及，许多重要的纸质文档可以随意流传。</a:t>
            </a:r>
            <a:endParaRPr lang="en-US" altLang="zh-CN" sz="1200" dirty="0"/>
          </a:p>
          <a:p>
            <a:r>
              <a:rPr lang="zh-CN" altLang="en-US" sz="1200" dirty="0"/>
              <a:t>保障多媒体文件的完整和安全显得尤为重要。</a:t>
            </a:r>
          </a:p>
        </p:txBody>
      </p:sp>
      <p:pic>
        <p:nvPicPr>
          <p:cNvPr id="2060" name="Picture 12" descr="ontract lock closed"/>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52255" y="3144520"/>
            <a:ext cx="720000" cy="720000"/>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ainte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15653" y="3219473"/>
            <a:ext cx="720000" cy="658125"/>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9458" name="矩形 32"/>
          <p:cNvSpPr>
            <a:spLocks noChangeArrowheads="1"/>
          </p:cNvSpPr>
          <p:nvPr/>
        </p:nvSpPr>
        <p:spPr bwMode="auto">
          <a:xfrm>
            <a:off x="425450" y="44450"/>
            <a:ext cx="22479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lnSpc>
                <a:spcPct val="130000"/>
              </a:lnSpc>
            </a:pPr>
            <a:r>
              <a:rPr lang="en-US" altLang="zh-CN" sz="2800">
                <a:solidFill>
                  <a:srgbClr val="FFFFFF"/>
                </a:solidFill>
                <a:latin typeface="微软雅黑" panose="020B0503020204020204" pitchFamily="34" charset="-122"/>
                <a:sym typeface="黑体" panose="02010609060101010101" pitchFamily="49" charset="-122"/>
              </a:rPr>
              <a:t>PART</a:t>
            </a:r>
            <a:r>
              <a:rPr lang="zh-CN" altLang="en-US" sz="2800">
                <a:solidFill>
                  <a:srgbClr val="FFFFFF"/>
                </a:solidFill>
                <a:latin typeface="微软雅黑" panose="020B0503020204020204" pitchFamily="34" charset="-122"/>
                <a:sym typeface="黑体" panose="02010609060101010101" pitchFamily="49" charset="-122"/>
              </a:rPr>
              <a:t> </a:t>
            </a:r>
            <a:r>
              <a:rPr lang="en-US" altLang="zh-CN" sz="2800">
                <a:solidFill>
                  <a:srgbClr val="FFFFFF"/>
                </a:solidFill>
                <a:latin typeface="微软雅黑" panose="020B0503020204020204" pitchFamily="34" charset="-122"/>
                <a:sym typeface="黑体" panose="02010609060101010101" pitchFamily="49" charset="-122"/>
              </a:rPr>
              <a:t>1</a:t>
            </a:r>
            <a:endParaRPr lang="en-US" altLang="zh-CN" sz="2800">
              <a:solidFill>
                <a:srgbClr val="FFFFFF"/>
              </a:solidFill>
              <a:latin typeface="微软雅黑" panose="020B0503020204020204" pitchFamily="34" charset="-122"/>
            </a:endParaRPr>
          </a:p>
        </p:txBody>
      </p:sp>
      <p:sp>
        <p:nvSpPr>
          <p:cNvPr id="19459" name="文本框 33"/>
          <p:cNvSpPr txBox="1">
            <a:spLocks noChangeArrowheads="1"/>
          </p:cNvSpPr>
          <p:nvPr/>
        </p:nvSpPr>
        <p:spPr bwMode="auto">
          <a:xfrm>
            <a:off x="2673350" y="71438"/>
            <a:ext cx="2698750" cy="65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eaLnBrk="1" hangingPunct="1">
              <a:lnSpc>
                <a:spcPct val="130000"/>
              </a:lnSpc>
            </a:pPr>
            <a:r>
              <a:rPr lang="zh-CN" altLang="en-US" sz="2800">
                <a:solidFill>
                  <a:srgbClr val="FFFFFF"/>
                </a:solidFill>
                <a:latin typeface="微软雅黑" panose="020B0503020204020204" pitchFamily="34" charset="-122"/>
                <a:sym typeface="黑体" panose="02010609060101010101" pitchFamily="49" charset="-122"/>
              </a:rPr>
              <a:t>请输入你的标题</a:t>
            </a:r>
            <a:endParaRPr lang="zh-CN" altLang="en-US" sz="2800">
              <a:latin typeface="微软雅黑" panose="020B0503020204020204" pitchFamily="34" charset="-122"/>
            </a:endParaRPr>
          </a:p>
        </p:txBody>
      </p:sp>
      <p:sp>
        <p:nvSpPr>
          <p:cNvPr id="35" name="矩形 34"/>
          <p:cNvSpPr/>
          <p:nvPr/>
        </p:nvSpPr>
        <p:spPr>
          <a:xfrm>
            <a:off x="2547938" y="0"/>
            <a:ext cx="4684712" cy="774700"/>
          </a:xfrm>
          <a:prstGeom prst="rect">
            <a:avLst/>
          </a:prstGeom>
          <a:solidFill>
            <a:srgbClr val="40404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defRPr/>
            </a:pPr>
            <a:endParaRPr kumimoji="1" lang="zh-CN" altLang="en-US" noProof="1">
              <a:latin typeface="微软雅黑" panose="020B0503020204020204" pitchFamily="34" charset="-122"/>
              <a:cs typeface="微软雅黑" panose="020B0503020204020204" pitchFamily="34" charset="-122"/>
            </a:endParaRPr>
          </a:p>
        </p:txBody>
      </p:sp>
      <p:grpSp>
        <p:nvGrpSpPr>
          <p:cNvPr id="36" name="组 7"/>
          <p:cNvGrpSpPr/>
          <p:nvPr/>
        </p:nvGrpSpPr>
        <p:grpSpPr>
          <a:xfrm>
            <a:off x="424815" y="0"/>
            <a:ext cx="2248535" cy="773430"/>
            <a:chOff x="782065" y="0"/>
            <a:chExt cx="2248535" cy="1343608"/>
          </a:xfrm>
          <a:solidFill>
            <a:srgbClr val="F5E168"/>
          </a:solidFill>
        </p:grpSpPr>
        <p:sp>
          <p:nvSpPr>
            <p:cNvPr id="37" name="矩形 36"/>
            <p:cNvSpPr/>
            <p:nvPr/>
          </p:nvSpPr>
          <p:spPr>
            <a:xfrm>
              <a:off x="787145" y="0"/>
              <a:ext cx="2120044" cy="1343608"/>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defRPr/>
              </a:pPr>
              <a:endParaRPr kumimoji="1" lang="zh-CN" altLang="en-US" noProof="1">
                <a:latin typeface="微软雅黑" panose="020B0503020204020204" pitchFamily="34" charset="-122"/>
                <a:cs typeface="微软雅黑" panose="020B0503020204020204" pitchFamily="34" charset="-122"/>
              </a:endParaRPr>
            </a:p>
          </p:txBody>
        </p:sp>
        <p:sp>
          <p:nvSpPr>
            <p:cNvPr id="38" name="矩形 37"/>
            <p:cNvSpPr/>
            <p:nvPr/>
          </p:nvSpPr>
          <p:spPr>
            <a:xfrm>
              <a:off x="782065" y="71755"/>
              <a:ext cx="2248535" cy="1133503"/>
            </a:xfrm>
            <a:prstGeom prst="rect">
              <a:avLst/>
            </a:prstGeom>
            <a:noFill/>
            <a:extLst>
              <a:ext uri="{909E8E84-426E-40DD-AFC4-6F175D3DCCD1}">
                <a14:hiddenFill xmlns:a14="http://schemas.microsoft.com/office/drawing/2010/main">
                  <a:grpFill/>
                </a14:hiddenFill>
              </a:ext>
            </a:extLst>
          </p:spPr>
          <p:txBody>
            <a:bodyPr>
              <a:spAutoFit/>
            </a:bodyPr>
            <a:lstStyle/>
            <a:p>
              <a:pPr algn="ctr" eaLnBrk="1" fontAlgn="auto" hangingPunct="1">
                <a:lnSpc>
                  <a:spcPct val="130000"/>
                </a:lnSpc>
                <a:defRPr/>
              </a:pPr>
              <a:r>
                <a:rPr kumimoji="1" lang="en-US" altLang="zh-CN" sz="2800" noProof="1">
                  <a:solidFill>
                    <a:srgbClr val="FFFFFF"/>
                  </a:solidFill>
                  <a:latin typeface="微软雅黑" panose="020B0503020204020204" pitchFamily="34" charset="-122"/>
                  <a:cs typeface="微软雅黑" panose="020B0503020204020204" pitchFamily="34" charset="-122"/>
                  <a:sym typeface="+mn-ea"/>
                </a:rPr>
                <a:t>PART</a:t>
              </a:r>
              <a:r>
                <a:rPr kumimoji="1" lang="zh-CN" altLang="en-US" sz="2800" noProof="1">
                  <a:solidFill>
                    <a:srgbClr val="FFFFFF"/>
                  </a:solidFill>
                  <a:latin typeface="微软雅黑" panose="020B0503020204020204" pitchFamily="34" charset="-122"/>
                  <a:cs typeface="微软雅黑" panose="020B0503020204020204" pitchFamily="34" charset="-122"/>
                  <a:sym typeface="+mn-ea"/>
                </a:rPr>
                <a:t> </a:t>
              </a:r>
              <a:r>
                <a:rPr kumimoji="1" lang="en-US" altLang="zh-CN" sz="2800" noProof="1">
                  <a:solidFill>
                    <a:srgbClr val="FFFFFF"/>
                  </a:solidFill>
                  <a:latin typeface="微软雅黑" panose="020B0503020204020204" pitchFamily="34" charset="-122"/>
                  <a:cs typeface="微软雅黑" panose="020B0503020204020204" pitchFamily="34" charset="-122"/>
                  <a:sym typeface="+mn-ea"/>
                </a:rPr>
                <a:t>1</a:t>
              </a:r>
              <a:endParaRPr kumimoji="1" lang="en-US" altLang="zh-CN" sz="2800" noProof="1">
                <a:solidFill>
                  <a:srgbClr val="FFFFFF"/>
                </a:solidFill>
                <a:latin typeface="微软雅黑" panose="020B0503020204020204" pitchFamily="34" charset="-122"/>
                <a:cs typeface="微软雅黑" panose="020B0503020204020204" pitchFamily="34" charset="-122"/>
              </a:endParaRPr>
            </a:p>
          </p:txBody>
        </p:sp>
      </p:grpSp>
      <p:sp>
        <p:nvSpPr>
          <p:cNvPr id="19462" name="文本框 38"/>
          <p:cNvSpPr txBox="1">
            <a:spLocks noChangeArrowheads="1"/>
          </p:cNvSpPr>
          <p:nvPr/>
        </p:nvSpPr>
        <p:spPr bwMode="auto">
          <a:xfrm>
            <a:off x="2584450" y="71438"/>
            <a:ext cx="2698750" cy="65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eaLnBrk="1" hangingPunct="1">
              <a:lnSpc>
                <a:spcPct val="130000"/>
              </a:lnSpc>
            </a:pPr>
            <a:r>
              <a:rPr lang="zh-CN" altLang="en-US" sz="2800" dirty="0">
                <a:solidFill>
                  <a:srgbClr val="FFFFFF"/>
                </a:solidFill>
                <a:latin typeface="微软雅黑" panose="020B0503020204020204" pitchFamily="34" charset="-122"/>
                <a:sym typeface="黑体" panose="02010609060101010101" pitchFamily="49" charset="-122"/>
              </a:rPr>
              <a:t>研究背景及现状</a:t>
            </a:r>
            <a:endParaRPr lang="zh-CN" altLang="en-US" sz="2800" dirty="0">
              <a:latin typeface="微软雅黑" panose="020B0503020204020204" pitchFamily="34" charset="-122"/>
            </a:endParaRPr>
          </a:p>
        </p:txBody>
      </p:sp>
      <p:cxnSp>
        <p:nvCxnSpPr>
          <p:cNvPr id="8" name="直接连接符 7"/>
          <p:cNvCxnSpPr/>
          <p:nvPr/>
        </p:nvCxnSpPr>
        <p:spPr>
          <a:xfrm>
            <a:off x="2949575" y="871538"/>
            <a:ext cx="3397250" cy="0"/>
          </a:xfrm>
          <a:prstGeom prst="line">
            <a:avLst/>
          </a:prstGeom>
          <a:ln w="28575">
            <a:solidFill>
              <a:schemeClr val="tx1">
                <a:lumMod val="65000"/>
                <a:lumOff val="35000"/>
                <a:alpha val="70000"/>
              </a:schemeClr>
            </a:solidFill>
            <a:tailEnd type="none"/>
          </a:ln>
        </p:spPr>
        <p:style>
          <a:lnRef idx="1">
            <a:schemeClr val="accent1"/>
          </a:lnRef>
          <a:fillRef idx="0">
            <a:schemeClr val="accent1"/>
          </a:fillRef>
          <a:effectRef idx="0">
            <a:schemeClr val="accent1"/>
          </a:effectRef>
          <a:fontRef idx="minor">
            <a:schemeClr val="tx1"/>
          </a:fontRef>
        </p:style>
      </p:cxnSp>
      <p:sp>
        <p:nvSpPr>
          <p:cNvPr id="2" name="圆角矩形 1"/>
          <p:cNvSpPr/>
          <p:nvPr/>
        </p:nvSpPr>
        <p:spPr>
          <a:xfrm>
            <a:off x="2693988" y="1295400"/>
            <a:ext cx="1731962" cy="1325563"/>
          </a:xfrm>
          <a:prstGeom prst="roundRect">
            <a:avLst>
              <a:gd name="adj" fmla="val 13382"/>
            </a:avLst>
          </a:prstGeom>
          <a:solidFill>
            <a:schemeClr val="tx1">
              <a:lumMod val="75000"/>
              <a:lumOff val="2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sz="1350" noProof="1">
              <a:latin typeface="微软雅黑" panose="020B0503020204020204" pitchFamily="34" charset="-122"/>
              <a:cs typeface="微软雅黑" panose="020B0503020204020204" pitchFamily="34" charset="-122"/>
            </a:endParaRPr>
          </a:p>
        </p:txBody>
      </p:sp>
      <p:sp>
        <p:nvSpPr>
          <p:cNvPr id="10" name="圆角矩形 9"/>
          <p:cNvSpPr/>
          <p:nvPr/>
        </p:nvSpPr>
        <p:spPr>
          <a:xfrm>
            <a:off x="4718050" y="1295400"/>
            <a:ext cx="1731963" cy="1325563"/>
          </a:xfrm>
          <a:prstGeom prst="roundRect">
            <a:avLst>
              <a:gd name="adj" fmla="val 13382"/>
            </a:avLst>
          </a:prstGeom>
          <a:solidFill>
            <a:srgbClr val="F3E48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sz="1350" noProof="1">
              <a:latin typeface="微软雅黑" panose="020B0503020204020204" pitchFamily="34" charset="-122"/>
              <a:cs typeface="微软雅黑" panose="020B0503020204020204" pitchFamily="34" charset="-122"/>
            </a:endParaRPr>
          </a:p>
        </p:txBody>
      </p:sp>
      <p:sp>
        <p:nvSpPr>
          <p:cNvPr id="11" name="圆角矩形 10"/>
          <p:cNvSpPr/>
          <p:nvPr/>
        </p:nvSpPr>
        <p:spPr>
          <a:xfrm>
            <a:off x="4718050" y="2844800"/>
            <a:ext cx="1731963" cy="1325563"/>
          </a:xfrm>
          <a:prstGeom prst="roundRect">
            <a:avLst>
              <a:gd name="adj" fmla="val 13382"/>
            </a:avLst>
          </a:prstGeom>
          <a:solidFill>
            <a:schemeClr val="tx1">
              <a:lumMod val="75000"/>
              <a:lumOff val="2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sz="1350" noProof="1">
              <a:latin typeface="微软雅黑" panose="020B0503020204020204" pitchFamily="34" charset="-122"/>
              <a:cs typeface="微软雅黑" panose="020B0503020204020204" pitchFamily="34" charset="-122"/>
            </a:endParaRPr>
          </a:p>
        </p:txBody>
      </p:sp>
      <p:sp>
        <p:nvSpPr>
          <p:cNvPr id="12" name="圆角矩形 11"/>
          <p:cNvSpPr/>
          <p:nvPr/>
        </p:nvSpPr>
        <p:spPr>
          <a:xfrm>
            <a:off x="2693988" y="2844800"/>
            <a:ext cx="1731962" cy="1325563"/>
          </a:xfrm>
          <a:prstGeom prst="roundRect">
            <a:avLst>
              <a:gd name="adj" fmla="val 13382"/>
            </a:avLst>
          </a:prstGeom>
          <a:solidFill>
            <a:srgbClr val="F5E16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sz="1350" noProof="1">
              <a:latin typeface="微软雅黑" panose="020B0503020204020204" pitchFamily="34" charset="-122"/>
              <a:cs typeface="微软雅黑" panose="020B0503020204020204" pitchFamily="34" charset="-122"/>
            </a:endParaRPr>
          </a:p>
        </p:txBody>
      </p:sp>
      <p:sp>
        <p:nvSpPr>
          <p:cNvPr id="14" name="椭圆 13"/>
          <p:cNvSpPr/>
          <p:nvPr/>
        </p:nvSpPr>
        <p:spPr>
          <a:xfrm>
            <a:off x="3940175" y="2108276"/>
            <a:ext cx="1263650" cy="126206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sz="1350" noProof="1">
              <a:latin typeface="微软雅黑" panose="020B0503020204020204" pitchFamily="34" charset="-122"/>
              <a:cs typeface="微软雅黑" panose="020B0503020204020204" pitchFamily="34" charset="-122"/>
            </a:endParaRPr>
          </a:p>
        </p:txBody>
      </p:sp>
      <p:sp>
        <p:nvSpPr>
          <p:cNvPr id="48" name="文本框 47"/>
          <p:cNvSpPr txBox="1"/>
          <p:nvPr/>
        </p:nvSpPr>
        <p:spPr>
          <a:xfrm>
            <a:off x="396875" y="2719388"/>
            <a:ext cx="2185988" cy="1015663"/>
          </a:xfrm>
          <a:prstGeom prst="rect">
            <a:avLst/>
          </a:prstGeom>
          <a:noFill/>
        </p:spPr>
        <p:txBody>
          <a:bodyPr>
            <a:spAutoFit/>
          </a:bodyPr>
          <a:lstStyle/>
          <a:p>
            <a:pPr algn="r" eaLnBrk="1" fontAlgn="auto" hangingPunct="1">
              <a:lnSpc>
                <a:spcPct val="200000"/>
              </a:lnSpc>
              <a:defRPr/>
            </a:pPr>
            <a:r>
              <a:rPr lang="zh-CN" altLang="en-US" noProof="1">
                <a:solidFill>
                  <a:srgbClr val="000000"/>
                </a:solidFill>
                <a:latin typeface="微软雅黑" panose="020B0503020204020204" pitchFamily="34" charset="-122"/>
                <a:cs typeface="微软雅黑" panose="020B0503020204020204" pitchFamily="34" charset="-122"/>
                <a:sym typeface="方正姚体" panose="02010601030101010101" pitchFamily="2" charset="-122"/>
              </a:rPr>
              <a:t>音视频载体</a:t>
            </a:r>
            <a:endParaRPr lang="en-US" altLang="zh-CN" noProof="1">
              <a:solidFill>
                <a:srgbClr val="000000"/>
              </a:solidFill>
              <a:latin typeface="微软雅黑" panose="020B0503020204020204" pitchFamily="34" charset="-122"/>
              <a:cs typeface="微软雅黑" panose="020B0503020204020204" pitchFamily="34" charset="-122"/>
              <a:sym typeface="方正姚体" panose="02010601030101010101" pitchFamily="2" charset="-122"/>
            </a:endParaRPr>
          </a:p>
          <a:p>
            <a:pPr algn="r" eaLnBrk="1" fontAlgn="auto" hangingPunct="1">
              <a:defRPr/>
            </a:pPr>
            <a:r>
              <a:rPr lang="zh-CN" altLang="en-US" sz="1200" spc="300" noProof="1">
                <a:solidFill>
                  <a:srgbClr val="404040"/>
                </a:solidFill>
                <a:latin typeface="微软雅黑" panose="020B0503020204020204" pitchFamily="34" charset="-122"/>
                <a:cs typeface="微软雅黑" panose="020B0503020204020204" pitchFamily="34" charset="-122"/>
                <a:sym typeface="+mn-ea"/>
              </a:rPr>
              <a:t>利用声波传递隐藏信息；视频添加水印保护版权</a:t>
            </a:r>
            <a:r>
              <a:rPr lang="en-US" altLang="zh-CN" sz="1200" spc="300" noProof="1">
                <a:solidFill>
                  <a:srgbClr val="404040"/>
                </a:solidFill>
                <a:latin typeface="微软雅黑" panose="020B0503020204020204" pitchFamily="34" charset="-122"/>
                <a:cs typeface="微软雅黑" panose="020B0503020204020204" pitchFamily="34" charset="-122"/>
                <a:sym typeface="+mn-ea"/>
              </a:rPr>
              <a:t> </a:t>
            </a:r>
            <a:endParaRPr lang="zh-CN" altLang="en-US" sz="1200" noProof="1">
              <a:latin typeface="微软雅黑" panose="020B0503020204020204" pitchFamily="34" charset="-122"/>
              <a:ea typeface="+mn-ea"/>
              <a:cs typeface="微软雅黑" panose="020B0503020204020204" pitchFamily="34" charset="-122"/>
            </a:endParaRPr>
          </a:p>
        </p:txBody>
      </p:sp>
      <p:sp>
        <p:nvSpPr>
          <p:cNvPr id="49" name="文本框 48"/>
          <p:cNvSpPr txBox="1"/>
          <p:nvPr/>
        </p:nvSpPr>
        <p:spPr>
          <a:xfrm>
            <a:off x="396875" y="1101725"/>
            <a:ext cx="2185988" cy="1200329"/>
          </a:xfrm>
          <a:prstGeom prst="rect">
            <a:avLst/>
          </a:prstGeom>
          <a:noFill/>
        </p:spPr>
        <p:txBody>
          <a:bodyPr>
            <a:spAutoFit/>
          </a:bodyPr>
          <a:lstStyle/>
          <a:p>
            <a:pPr algn="r" eaLnBrk="1" fontAlgn="auto" hangingPunct="1">
              <a:lnSpc>
                <a:spcPct val="200000"/>
              </a:lnSpc>
              <a:defRPr/>
            </a:pPr>
            <a:r>
              <a:rPr lang="zh-CN" altLang="en-US" noProof="1">
                <a:solidFill>
                  <a:srgbClr val="000000"/>
                </a:solidFill>
                <a:latin typeface="微软雅黑" panose="020B0503020204020204" pitchFamily="34" charset="-122"/>
                <a:cs typeface="微软雅黑" panose="020B0503020204020204" pitchFamily="34" charset="-122"/>
                <a:sym typeface="方正姚体" panose="02010601030101010101" pitchFamily="2" charset="-122"/>
              </a:rPr>
              <a:t>图像载体</a:t>
            </a:r>
            <a:endParaRPr lang="en-US" altLang="zh-CN" noProof="1">
              <a:solidFill>
                <a:srgbClr val="000000"/>
              </a:solidFill>
              <a:latin typeface="微软雅黑" panose="020B0503020204020204" pitchFamily="34" charset="-122"/>
              <a:cs typeface="微软雅黑" panose="020B0503020204020204" pitchFamily="34" charset="-122"/>
              <a:sym typeface="方正姚体" panose="02010601030101010101" pitchFamily="2" charset="-122"/>
            </a:endParaRPr>
          </a:p>
          <a:p>
            <a:pPr algn="r" eaLnBrk="1" fontAlgn="auto" hangingPunct="1">
              <a:defRPr/>
            </a:pPr>
            <a:r>
              <a:rPr lang="zh-CN" altLang="en-US" sz="1200" spc="300" noProof="1">
                <a:solidFill>
                  <a:srgbClr val="404040"/>
                </a:solidFill>
                <a:latin typeface="微软雅黑" panose="020B0503020204020204" pitchFamily="34" charset="-122"/>
                <a:cs typeface="微软雅黑" panose="020B0503020204020204" pitchFamily="34" charset="-122"/>
                <a:sym typeface="+mn-ea"/>
              </a:rPr>
              <a:t>在图像中常包含水印介绍作者信息；利用嵌入水印传递信息</a:t>
            </a:r>
            <a:r>
              <a:rPr lang="en-US" altLang="zh-CN" sz="1200" spc="300" noProof="1">
                <a:solidFill>
                  <a:srgbClr val="404040"/>
                </a:solidFill>
                <a:latin typeface="微软雅黑" panose="020B0503020204020204" pitchFamily="34" charset="-122"/>
                <a:cs typeface="微软雅黑" panose="020B0503020204020204" pitchFamily="34" charset="-122"/>
                <a:sym typeface="+mn-ea"/>
              </a:rPr>
              <a:t> </a:t>
            </a:r>
            <a:endParaRPr lang="zh-CN" altLang="en-US" sz="1200" noProof="1">
              <a:latin typeface="微软雅黑" panose="020B0503020204020204" pitchFamily="34" charset="-122"/>
              <a:ea typeface="+mn-ea"/>
              <a:cs typeface="微软雅黑" panose="020B0503020204020204" pitchFamily="34" charset="-122"/>
            </a:endParaRPr>
          </a:p>
        </p:txBody>
      </p:sp>
      <p:sp>
        <p:nvSpPr>
          <p:cNvPr id="50" name="文本框 49"/>
          <p:cNvSpPr txBox="1"/>
          <p:nvPr/>
        </p:nvSpPr>
        <p:spPr>
          <a:xfrm>
            <a:off x="6650038" y="2719388"/>
            <a:ext cx="2185987" cy="1569660"/>
          </a:xfrm>
          <a:prstGeom prst="rect">
            <a:avLst/>
          </a:prstGeom>
          <a:noFill/>
        </p:spPr>
        <p:txBody>
          <a:bodyPr>
            <a:spAutoFit/>
          </a:bodyPr>
          <a:lstStyle/>
          <a:p>
            <a:pPr eaLnBrk="1" fontAlgn="auto" hangingPunct="1">
              <a:lnSpc>
                <a:spcPct val="200000"/>
              </a:lnSpc>
              <a:defRPr/>
            </a:pPr>
            <a:r>
              <a:rPr lang="zh-CN" altLang="en-US" noProof="1">
                <a:solidFill>
                  <a:srgbClr val="000000"/>
                </a:solidFill>
                <a:latin typeface="微软雅黑" panose="020B0503020204020204" pitchFamily="34" charset="-122"/>
                <a:cs typeface="微软雅黑" panose="020B0503020204020204" pitchFamily="34" charset="-122"/>
                <a:sym typeface="方正姚体" panose="02010601030101010101" pitchFamily="2" charset="-122"/>
              </a:rPr>
              <a:t>文本文档</a:t>
            </a:r>
            <a:endParaRPr lang="en-US" altLang="zh-CN" noProof="1">
              <a:solidFill>
                <a:srgbClr val="000000"/>
              </a:solidFill>
              <a:latin typeface="微软雅黑" panose="020B0503020204020204" pitchFamily="34" charset="-122"/>
              <a:cs typeface="微软雅黑" panose="020B0503020204020204" pitchFamily="34" charset="-122"/>
              <a:sym typeface="方正姚体" panose="02010601030101010101" pitchFamily="2" charset="-122"/>
            </a:endParaRPr>
          </a:p>
          <a:p>
            <a:r>
              <a:rPr lang="zh-CN" altLang="zh-CN" sz="1200" dirty="0">
                <a:cs typeface="微软雅黑" panose="020B0503020204020204" pitchFamily="34" charset="-122"/>
              </a:rPr>
              <a:t>通常都是以二值文本图像形式存在，其操作空间不大，当其经过打印扫描复印等操作以纸质形式传播后，更是难以提取其水印信息</a:t>
            </a:r>
            <a:r>
              <a:rPr lang="zh-CN" altLang="en-US" sz="1200" dirty="0">
                <a:cs typeface="微软雅黑" panose="020B0503020204020204" pitchFamily="34" charset="-122"/>
              </a:rPr>
              <a:t>。</a:t>
            </a:r>
            <a:endParaRPr kumimoji="1" lang="zh-CN" altLang="en-US" sz="1200" dirty="0"/>
          </a:p>
        </p:txBody>
      </p:sp>
      <p:sp>
        <p:nvSpPr>
          <p:cNvPr id="51" name="文本框 50"/>
          <p:cNvSpPr txBox="1"/>
          <p:nvPr/>
        </p:nvSpPr>
        <p:spPr>
          <a:xfrm>
            <a:off x="6650038" y="1101725"/>
            <a:ext cx="2185987" cy="1200329"/>
          </a:xfrm>
          <a:prstGeom prst="rect">
            <a:avLst/>
          </a:prstGeom>
          <a:noFill/>
        </p:spPr>
        <p:txBody>
          <a:bodyPr>
            <a:spAutoFit/>
          </a:bodyPr>
          <a:lstStyle/>
          <a:p>
            <a:pPr eaLnBrk="1" fontAlgn="auto" hangingPunct="1">
              <a:lnSpc>
                <a:spcPct val="200000"/>
              </a:lnSpc>
              <a:defRPr/>
            </a:pPr>
            <a:r>
              <a:rPr lang="zh-CN" altLang="en-US" noProof="1">
                <a:solidFill>
                  <a:srgbClr val="000000"/>
                </a:solidFill>
                <a:latin typeface="微软雅黑" panose="020B0503020204020204" pitchFamily="34" charset="-122"/>
                <a:cs typeface="微软雅黑" panose="020B0503020204020204" pitchFamily="34" charset="-122"/>
                <a:sym typeface="方正姚体" panose="02010601030101010101" pitchFamily="2" charset="-122"/>
              </a:rPr>
              <a:t>可见标志</a:t>
            </a:r>
            <a:endParaRPr lang="en-US" altLang="zh-CN" noProof="1">
              <a:solidFill>
                <a:srgbClr val="000000"/>
              </a:solidFill>
              <a:latin typeface="微软雅黑" panose="020B0503020204020204" pitchFamily="34" charset="-122"/>
              <a:cs typeface="微软雅黑" panose="020B0503020204020204" pitchFamily="34" charset="-122"/>
              <a:sym typeface="方正姚体" panose="02010601030101010101" pitchFamily="2" charset="-122"/>
            </a:endParaRPr>
          </a:p>
          <a:p>
            <a:pPr eaLnBrk="1" fontAlgn="auto" hangingPunct="1">
              <a:defRPr/>
            </a:pPr>
            <a:r>
              <a:rPr lang="zh-CN" altLang="en-US" sz="1200" spc="300" noProof="1">
                <a:solidFill>
                  <a:srgbClr val="404040"/>
                </a:solidFill>
                <a:latin typeface="微软雅黑" panose="020B0503020204020204" pitchFamily="34" charset="-122"/>
                <a:cs typeface="微软雅黑" panose="020B0503020204020204" pitchFamily="34" charset="-122"/>
                <a:sym typeface="+mn-ea"/>
              </a:rPr>
              <a:t>许多公司都会选择在自己作品中添加</a:t>
            </a:r>
            <a:r>
              <a:rPr lang="en-US" altLang="zh-CN" sz="1200" spc="300" noProof="1">
                <a:solidFill>
                  <a:srgbClr val="404040"/>
                </a:solidFill>
                <a:latin typeface="微软雅黑" panose="020B0503020204020204" pitchFamily="34" charset="-122"/>
                <a:cs typeface="微软雅黑" panose="020B0503020204020204" pitchFamily="34" charset="-122"/>
                <a:sym typeface="+mn-ea"/>
              </a:rPr>
              <a:t>logo</a:t>
            </a:r>
            <a:r>
              <a:rPr lang="zh-CN" altLang="en-US" sz="1200" spc="300" noProof="1">
                <a:solidFill>
                  <a:srgbClr val="404040"/>
                </a:solidFill>
                <a:latin typeface="微软雅黑" panose="020B0503020204020204" pitchFamily="34" charset="-122"/>
                <a:cs typeface="微软雅黑" panose="020B0503020204020204" pitchFamily="34" charset="-122"/>
                <a:sym typeface="+mn-ea"/>
              </a:rPr>
              <a:t>增加宣传度</a:t>
            </a:r>
            <a:r>
              <a:rPr lang="en-US" altLang="zh-CN" sz="1200" spc="300" noProof="1">
                <a:solidFill>
                  <a:srgbClr val="404040"/>
                </a:solidFill>
                <a:latin typeface="微软雅黑" panose="020B0503020204020204" pitchFamily="34" charset="-122"/>
                <a:cs typeface="微软雅黑" panose="020B0503020204020204" pitchFamily="34" charset="-122"/>
                <a:sym typeface="+mn-ea"/>
              </a:rPr>
              <a:t> </a:t>
            </a:r>
            <a:endParaRPr lang="zh-CN" altLang="en-US" sz="1200" noProof="1">
              <a:latin typeface="微软雅黑" panose="020B0503020204020204" pitchFamily="34" charset="-122"/>
              <a:ea typeface="+mn-ea"/>
              <a:cs typeface="微软雅黑" panose="020B0503020204020204" pitchFamily="34" charset="-122"/>
            </a:endParaRPr>
          </a:p>
        </p:txBody>
      </p:sp>
      <p:pic>
        <p:nvPicPr>
          <p:cNvPr id="32" name="Picture 2" descr="ictur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67901" y="1559749"/>
            <a:ext cx="900000" cy="710157"/>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4" descr="ocial logo twitte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31344" y="1498337"/>
            <a:ext cx="1080000" cy="885938"/>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4" descr="ideo playe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17837" y="3060481"/>
            <a:ext cx="936000" cy="819000"/>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2" descr="ocument"/>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38194" y="3015393"/>
            <a:ext cx="900000" cy="984375"/>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descr="esearch"/>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65975" y="2424075"/>
            <a:ext cx="720000" cy="590625"/>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1506" name="矩形 1"/>
          <p:cNvSpPr>
            <a:spLocks noChangeArrowheads="1"/>
          </p:cNvSpPr>
          <p:nvPr/>
        </p:nvSpPr>
        <p:spPr bwMode="auto">
          <a:xfrm>
            <a:off x="425450" y="44450"/>
            <a:ext cx="22479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lnSpc>
                <a:spcPct val="130000"/>
              </a:lnSpc>
            </a:pPr>
            <a:r>
              <a:rPr lang="en-US" altLang="zh-CN" sz="2800">
                <a:solidFill>
                  <a:srgbClr val="FFFFFF"/>
                </a:solidFill>
                <a:latin typeface="微软雅黑" panose="020B0503020204020204" pitchFamily="34" charset="-122"/>
                <a:sym typeface="黑体" panose="02010609060101010101" pitchFamily="49" charset="-122"/>
              </a:rPr>
              <a:t>PART</a:t>
            </a:r>
            <a:r>
              <a:rPr lang="zh-CN" altLang="en-US" sz="2800">
                <a:solidFill>
                  <a:srgbClr val="FFFFFF"/>
                </a:solidFill>
                <a:latin typeface="微软雅黑" panose="020B0503020204020204" pitchFamily="34" charset="-122"/>
                <a:sym typeface="黑体" panose="02010609060101010101" pitchFamily="49" charset="-122"/>
              </a:rPr>
              <a:t> </a:t>
            </a:r>
            <a:r>
              <a:rPr lang="en-US" altLang="zh-CN" sz="2800">
                <a:solidFill>
                  <a:srgbClr val="FFFFFF"/>
                </a:solidFill>
                <a:latin typeface="微软雅黑" panose="020B0503020204020204" pitchFamily="34" charset="-122"/>
                <a:sym typeface="黑体" panose="02010609060101010101" pitchFamily="49" charset="-122"/>
              </a:rPr>
              <a:t>1</a:t>
            </a:r>
            <a:endParaRPr lang="en-US" altLang="zh-CN" sz="2800">
              <a:solidFill>
                <a:srgbClr val="FFFFFF"/>
              </a:solidFill>
              <a:latin typeface="微软雅黑" panose="020B0503020204020204" pitchFamily="34" charset="-122"/>
            </a:endParaRPr>
          </a:p>
        </p:txBody>
      </p:sp>
      <p:sp>
        <p:nvSpPr>
          <p:cNvPr id="21507" name="文本框 8"/>
          <p:cNvSpPr txBox="1">
            <a:spLocks noChangeArrowheads="1"/>
          </p:cNvSpPr>
          <p:nvPr/>
        </p:nvSpPr>
        <p:spPr bwMode="auto">
          <a:xfrm>
            <a:off x="2673350" y="71438"/>
            <a:ext cx="2698750" cy="598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eaLnBrk="1" hangingPunct="1">
              <a:lnSpc>
                <a:spcPct val="130000"/>
              </a:lnSpc>
            </a:pPr>
            <a:r>
              <a:rPr lang="zh-CN" altLang="en-US" sz="2800">
                <a:solidFill>
                  <a:srgbClr val="FFFFFF"/>
                </a:solidFill>
                <a:latin typeface="微软雅黑" panose="020B0503020204020204" pitchFamily="34" charset="-122"/>
                <a:sym typeface="黑体" panose="02010609060101010101" pitchFamily="49" charset="-122"/>
              </a:rPr>
              <a:t>请输入你的标题</a:t>
            </a:r>
            <a:endParaRPr lang="zh-CN" altLang="en-US" sz="2800">
              <a:latin typeface="微软雅黑" panose="020B0503020204020204" pitchFamily="34" charset="-122"/>
            </a:endParaRPr>
          </a:p>
        </p:txBody>
      </p:sp>
      <p:sp>
        <p:nvSpPr>
          <p:cNvPr id="6" name="矩形 5"/>
          <p:cNvSpPr/>
          <p:nvPr/>
        </p:nvSpPr>
        <p:spPr>
          <a:xfrm>
            <a:off x="2547938" y="0"/>
            <a:ext cx="4684712" cy="774700"/>
          </a:xfrm>
          <a:prstGeom prst="rect">
            <a:avLst/>
          </a:prstGeom>
          <a:solidFill>
            <a:srgbClr val="40404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defRPr/>
            </a:pPr>
            <a:endParaRPr kumimoji="1" lang="zh-CN" altLang="en-US" noProof="1">
              <a:latin typeface="微软雅黑" panose="020B0503020204020204" pitchFamily="34" charset="-122"/>
              <a:cs typeface="微软雅黑" panose="020B0503020204020204" pitchFamily="34" charset="-122"/>
            </a:endParaRPr>
          </a:p>
        </p:txBody>
      </p:sp>
      <p:grpSp>
        <p:nvGrpSpPr>
          <p:cNvPr id="11" name="组 7"/>
          <p:cNvGrpSpPr/>
          <p:nvPr/>
        </p:nvGrpSpPr>
        <p:grpSpPr>
          <a:xfrm>
            <a:off x="424815" y="0"/>
            <a:ext cx="2248535" cy="773430"/>
            <a:chOff x="782065" y="0"/>
            <a:chExt cx="2248535" cy="1343608"/>
          </a:xfrm>
          <a:solidFill>
            <a:srgbClr val="F5E168"/>
          </a:solidFill>
        </p:grpSpPr>
        <p:sp>
          <p:nvSpPr>
            <p:cNvPr id="12" name="矩形 11"/>
            <p:cNvSpPr/>
            <p:nvPr/>
          </p:nvSpPr>
          <p:spPr>
            <a:xfrm>
              <a:off x="787145" y="0"/>
              <a:ext cx="2120044" cy="1343608"/>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defRPr/>
              </a:pPr>
              <a:endParaRPr kumimoji="1" lang="zh-CN" altLang="en-US" noProof="1">
                <a:latin typeface="微软雅黑" panose="020B0503020204020204" pitchFamily="34" charset="-122"/>
                <a:cs typeface="微软雅黑" panose="020B0503020204020204" pitchFamily="34" charset="-122"/>
              </a:endParaRPr>
            </a:p>
          </p:txBody>
        </p:sp>
        <p:sp>
          <p:nvSpPr>
            <p:cNvPr id="16" name="矩形 15"/>
            <p:cNvSpPr/>
            <p:nvPr/>
          </p:nvSpPr>
          <p:spPr>
            <a:xfrm>
              <a:off x="782065" y="71755"/>
              <a:ext cx="2248535" cy="1133503"/>
            </a:xfrm>
            <a:prstGeom prst="rect">
              <a:avLst/>
            </a:prstGeom>
            <a:noFill/>
            <a:extLst>
              <a:ext uri="{909E8E84-426E-40DD-AFC4-6F175D3DCCD1}">
                <a14:hiddenFill xmlns:a14="http://schemas.microsoft.com/office/drawing/2010/main">
                  <a:grpFill/>
                </a14:hiddenFill>
              </a:ext>
            </a:extLst>
          </p:spPr>
          <p:txBody>
            <a:bodyPr>
              <a:spAutoFit/>
            </a:bodyPr>
            <a:lstStyle/>
            <a:p>
              <a:pPr algn="ctr" eaLnBrk="1" fontAlgn="auto" hangingPunct="1">
                <a:lnSpc>
                  <a:spcPct val="130000"/>
                </a:lnSpc>
                <a:defRPr/>
              </a:pPr>
              <a:r>
                <a:rPr kumimoji="1" lang="en-US" altLang="zh-CN" sz="2800" noProof="1">
                  <a:solidFill>
                    <a:srgbClr val="FFFFFF"/>
                  </a:solidFill>
                  <a:latin typeface="微软雅黑" panose="020B0503020204020204" pitchFamily="34" charset="-122"/>
                  <a:cs typeface="微软雅黑" panose="020B0503020204020204" pitchFamily="34" charset="-122"/>
                  <a:sym typeface="+mn-ea"/>
                </a:rPr>
                <a:t>PART</a:t>
              </a:r>
              <a:r>
                <a:rPr kumimoji="1" lang="zh-CN" altLang="en-US" sz="2800" noProof="1">
                  <a:solidFill>
                    <a:srgbClr val="FFFFFF"/>
                  </a:solidFill>
                  <a:latin typeface="微软雅黑" panose="020B0503020204020204" pitchFamily="34" charset="-122"/>
                  <a:cs typeface="微软雅黑" panose="020B0503020204020204" pitchFamily="34" charset="-122"/>
                  <a:sym typeface="+mn-ea"/>
                </a:rPr>
                <a:t> </a:t>
              </a:r>
              <a:r>
                <a:rPr kumimoji="1" lang="en-US" altLang="zh-CN" sz="2800" noProof="1">
                  <a:solidFill>
                    <a:srgbClr val="FFFFFF"/>
                  </a:solidFill>
                  <a:latin typeface="微软雅黑" panose="020B0503020204020204" pitchFamily="34" charset="-122"/>
                  <a:cs typeface="微软雅黑" panose="020B0503020204020204" pitchFamily="34" charset="-122"/>
                  <a:sym typeface="+mn-ea"/>
                </a:rPr>
                <a:t>1</a:t>
              </a:r>
              <a:endParaRPr kumimoji="1" lang="en-US" altLang="zh-CN" sz="2800" noProof="1">
                <a:solidFill>
                  <a:srgbClr val="FFFFFF"/>
                </a:solidFill>
                <a:latin typeface="微软雅黑" panose="020B0503020204020204" pitchFamily="34" charset="-122"/>
                <a:cs typeface="微软雅黑" panose="020B0503020204020204" pitchFamily="34" charset="-122"/>
              </a:endParaRPr>
            </a:p>
          </p:txBody>
        </p:sp>
      </p:grpSp>
      <p:sp>
        <p:nvSpPr>
          <p:cNvPr id="21510" name="文本框 19"/>
          <p:cNvSpPr txBox="1">
            <a:spLocks noChangeArrowheads="1"/>
          </p:cNvSpPr>
          <p:nvPr/>
        </p:nvSpPr>
        <p:spPr bwMode="auto">
          <a:xfrm>
            <a:off x="2584450" y="71438"/>
            <a:ext cx="2698175" cy="6524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eaLnBrk="1" hangingPunct="1">
              <a:lnSpc>
                <a:spcPct val="130000"/>
              </a:lnSpc>
            </a:pPr>
            <a:r>
              <a:rPr lang="zh-CN" altLang="en-US" sz="2800" dirty="0">
                <a:solidFill>
                  <a:srgbClr val="FFFFFF"/>
                </a:solidFill>
                <a:latin typeface="微软雅黑" panose="020B0503020204020204" pitchFamily="34" charset="-122"/>
                <a:sym typeface="黑体" panose="02010609060101010101" pitchFamily="49" charset="-122"/>
              </a:rPr>
              <a:t>研究背景及现状</a:t>
            </a:r>
            <a:endParaRPr lang="zh-CN" altLang="en-US" sz="2800" dirty="0">
              <a:latin typeface="微软雅黑" panose="020B0503020204020204" pitchFamily="34" charset="-122"/>
            </a:endParaRPr>
          </a:p>
        </p:txBody>
      </p:sp>
      <p:grpSp>
        <p:nvGrpSpPr>
          <p:cNvPr id="21512" name="组合 3"/>
          <p:cNvGrpSpPr>
            <a:grpSpLocks/>
          </p:cNvGrpSpPr>
          <p:nvPr/>
        </p:nvGrpSpPr>
        <p:grpSpPr bwMode="auto">
          <a:xfrm>
            <a:off x="398464" y="1636713"/>
            <a:ext cx="7989886" cy="2733971"/>
            <a:chOff x="627" y="2577"/>
            <a:chExt cx="12584" cy="4306"/>
          </a:xfrm>
        </p:grpSpPr>
        <p:grpSp>
          <p:nvGrpSpPr>
            <p:cNvPr id="21513" name="组合 2"/>
            <p:cNvGrpSpPr>
              <a:grpSpLocks/>
            </p:cNvGrpSpPr>
            <p:nvPr/>
          </p:nvGrpSpPr>
          <p:grpSpPr bwMode="auto">
            <a:xfrm>
              <a:off x="4922" y="2577"/>
              <a:ext cx="4185" cy="4043"/>
              <a:chOff x="4688" y="3135"/>
              <a:chExt cx="4185" cy="4043"/>
            </a:xfrm>
          </p:grpSpPr>
          <p:sp>
            <p:nvSpPr>
              <p:cNvPr id="184" name=" 184"/>
              <p:cNvSpPr/>
              <p:nvPr/>
            </p:nvSpPr>
            <p:spPr>
              <a:xfrm>
                <a:off x="4939" y="3135"/>
                <a:ext cx="3935" cy="3933"/>
              </a:xfrm>
              <a:prstGeom prst="ellipse">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noProof="1">
                  <a:solidFill>
                    <a:srgbClr val="FFFFFF"/>
                  </a:solidFill>
                  <a:latin typeface="微软雅黑" panose="020B0503020204020204" pitchFamily="34" charset="-122"/>
                  <a:cs typeface="微软雅黑" panose="020B0503020204020204" pitchFamily="34" charset="-122"/>
                </a:endParaRPr>
              </a:p>
            </p:txBody>
          </p:sp>
          <p:sp>
            <p:nvSpPr>
              <p:cNvPr id="36" name=" 184"/>
              <p:cNvSpPr/>
              <p:nvPr/>
            </p:nvSpPr>
            <p:spPr>
              <a:xfrm>
                <a:off x="5344" y="4053"/>
                <a:ext cx="3125" cy="3125"/>
              </a:xfrm>
              <a:prstGeom prst="ellipse">
                <a:avLst/>
              </a:prstGeom>
              <a:solidFill>
                <a:srgbClr val="7777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noProof="1">
                  <a:solidFill>
                    <a:srgbClr val="FFFFFF"/>
                  </a:solidFill>
                  <a:latin typeface="微软雅黑" panose="020B0503020204020204" pitchFamily="34" charset="-122"/>
                  <a:cs typeface="微软雅黑" panose="020B0503020204020204" pitchFamily="34" charset="-122"/>
                </a:endParaRPr>
              </a:p>
            </p:txBody>
          </p:sp>
          <p:sp>
            <p:nvSpPr>
              <p:cNvPr id="37" name=" 184"/>
              <p:cNvSpPr/>
              <p:nvPr/>
            </p:nvSpPr>
            <p:spPr>
              <a:xfrm>
                <a:off x="5781" y="4925"/>
                <a:ext cx="2253" cy="2253"/>
              </a:xfrm>
              <a:prstGeom prst="ellipse">
                <a:avLst/>
              </a:prstGeom>
              <a:solidFill>
                <a:srgbClr val="96969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noProof="1">
                  <a:solidFill>
                    <a:srgbClr val="FFFFFF"/>
                  </a:solidFill>
                  <a:latin typeface="微软雅黑" panose="020B0503020204020204" pitchFamily="34" charset="-122"/>
                  <a:cs typeface="微软雅黑" panose="020B0503020204020204" pitchFamily="34" charset="-122"/>
                </a:endParaRPr>
              </a:p>
            </p:txBody>
          </p:sp>
          <p:sp>
            <p:nvSpPr>
              <p:cNvPr id="38" name=" 184"/>
              <p:cNvSpPr/>
              <p:nvPr/>
            </p:nvSpPr>
            <p:spPr>
              <a:xfrm>
                <a:off x="6084" y="5528"/>
                <a:ext cx="1650" cy="165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noProof="1">
                  <a:solidFill>
                    <a:srgbClr val="FFFFFF"/>
                  </a:solidFill>
                  <a:latin typeface="微软雅黑" panose="020B0503020204020204" pitchFamily="34" charset="-122"/>
                  <a:cs typeface="微软雅黑" panose="020B0503020204020204" pitchFamily="34" charset="-122"/>
                </a:endParaRPr>
              </a:p>
            </p:txBody>
          </p:sp>
          <p:cxnSp>
            <p:nvCxnSpPr>
              <p:cNvPr id="23" name="直线连接符 22"/>
              <p:cNvCxnSpPr/>
              <p:nvPr/>
            </p:nvCxnSpPr>
            <p:spPr>
              <a:xfrm>
                <a:off x="4689" y="6248"/>
                <a:ext cx="1268" cy="0"/>
              </a:xfrm>
              <a:prstGeom prst="line">
                <a:avLst/>
              </a:prstGeom>
              <a:ln w="12700" cmpd="sng">
                <a:solidFill>
                  <a:srgbClr val="F5E168"/>
                </a:solidFill>
                <a:headEnd type="oval" w="med" len="med"/>
                <a:tailEnd type="oval" w="med" len="med"/>
              </a:ln>
              <a:effectLst/>
            </p:spPr>
            <p:style>
              <a:lnRef idx="2">
                <a:schemeClr val="accent1"/>
              </a:lnRef>
              <a:fillRef idx="0">
                <a:schemeClr val="accent1"/>
              </a:fillRef>
              <a:effectRef idx="1">
                <a:schemeClr val="accent1"/>
              </a:effectRef>
              <a:fontRef idx="minor">
                <a:schemeClr val="tx1"/>
              </a:fontRef>
            </p:style>
          </p:cxnSp>
        </p:grpSp>
        <p:cxnSp>
          <p:nvCxnSpPr>
            <p:cNvPr id="10" name="直线连接符 9"/>
            <p:cNvCxnSpPr/>
            <p:nvPr/>
          </p:nvCxnSpPr>
          <p:spPr>
            <a:xfrm>
              <a:off x="8300" y="4207"/>
              <a:ext cx="1268" cy="0"/>
            </a:xfrm>
            <a:prstGeom prst="line">
              <a:avLst/>
            </a:prstGeom>
            <a:ln w="12700" cmpd="sng">
              <a:solidFill>
                <a:srgbClr val="F5E168"/>
              </a:solidFill>
              <a:headEnd type="oval" w="med" len="med"/>
              <a:tailEnd type="oval" w="med" len="med"/>
            </a:ln>
            <a:effectLst/>
          </p:spPr>
          <p:style>
            <a:lnRef idx="2">
              <a:schemeClr val="accent1"/>
            </a:lnRef>
            <a:fillRef idx="0">
              <a:schemeClr val="accent1"/>
            </a:fillRef>
            <a:effectRef idx="1">
              <a:schemeClr val="accent1"/>
            </a:effectRef>
            <a:fontRef idx="minor">
              <a:schemeClr val="tx1"/>
            </a:fontRef>
          </p:style>
        </p:cxnSp>
        <p:cxnSp>
          <p:nvCxnSpPr>
            <p:cNvPr id="15" name="直线连接符 14"/>
            <p:cNvCxnSpPr/>
            <p:nvPr/>
          </p:nvCxnSpPr>
          <p:spPr>
            <a:xfrm>
              <a:off x="7723" y="5690"/>
              <a:ext cx="1268" cy="0"/>
            </a:xfrm>
            <a:prstGeom prst="line">
              <a:avLst/>
            </a:prstGeom>
            <a:ln w="12700" cmpd="sng">
              <a:solidFill>
                <a:srgbClr val="F5E168"/>
              </a:solidFill>
              <a:headEnd type="oval" w="med" len="med"/>
              <a:tailEnd type="oval" w="med" len="med"/>
            </a:ln>
            <a:effectLst/>
          </p:spPr>
          <p:style>
            <a:lnRef idx="2">
              <a:schemeClr val="accent1"/>
            </a:lnRef>
            <a:fillRef idx="0">
              <a:schemeClr val="accent1"/>
            </a:fillRef>
            <a:effectRef idx="1">
              <a:schemeClr val="accent1"/>
            </a:effectRef>
            <a:fontRef idx="minor">
              <a:schemeClr val="tx1"/>
            </a:fontRef>
          </p:style>
        </p:cxnSp>
        <p:cxnSp>
          <p:nvCxnSpPr>
            <p:cNvPr id="19" name="直线连接符 18"/>
            <p:cNvCxnSpPr/>
            <p:nvPr/>
          </p:nvCxnSpPr>
          <p:spPr>
            <a:xfrm>
              <a:off x="4270" y="4207"/>
              <a:ext cx="1268" cy="0"/>
            </a:xfrm>
            <a:prstGeom prst="line">
              <a:avLst/>
            </a:prstGeom>
            <a:ln w="12700" cmpd="sng">
              <a:solidFill>
                <a:srgbClr val="F5E168"/>
              </a:solidFill>
              <a:headEnd type="oval" w="med" len="med"/>
              <a:tailEnd type="oval" w="med" len="med"/>
            </a:ln>
            <a:effectLst/>
          </p:spPr>
          <p:style>
            <a:lnRef idx="2">
              <a:schemeClr val="accent1"/>
            </a:lnRef>
            <a:fillRef idx="0">
              <a:schemeClr val="accent1"/>
            </a:fillRef>
            <a:effectRef idx="1">
              <a:schemeClr val="accent1"/>
            </a:effectRef>
            <a:fontRef idx="minor">
              <a:schemeClr val="tx1"/>
            </a:fontRef>
          </p:style>
        </p:cxnSp>
        <p:grpSp>
          <p:nvGrpSpPr>
            <p:cNvPr id="21517" name="组合 4"/>
            <p:cNvGrpSpPr>
              <a:grpSpLocks/>
            </p:cNvGrpSpPr>
            <p:nvPr/>
          </p:nvGrpSpPr>
          <p:grpSpPr bwMode="auto">
            <a:xfrm>
              <a:off x="1031" y="3077"/>
              <a:ext cx="3414" cy="1588"/>
              <a:chOff x="636" y="3845"/>
              <a:chExt cx="3414" cy="1588"/>
            </a:xfrm>
          </p:grpSpPr>
          <p:sp>
            <p:nvSpPr>
              <p:cNvPr id="21527" name="文本框 8"/>
              <p:cNvSpPr txBox="1">
                <a:spLocks noChangeArrowheads="1"/>
              </p:cNvSpPr>
              <p:nvPr/>
            </p:nvSpPr>
            <p:spPr bwMode="auto">
              <a:xfrm>
                <a:off x="751" y="4415"/>
                <a:ext cx="3299" cy="10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1200" dirty="0">
                    <a:solidFill>
                      <a:srgbClr val="404040"/>
                    </a:solidFill>
                    <a:latin typeface="微软雅黑" panose="020B0503020204020204" pitchFamily="34" charset="-122"/>
                    <a:sym typeface="黑体" panose="02010609060101010101" pitchFamily="49" charset="-122"/>
                  </a:rPr>
                  <a:t>对文档的版面布局、字符字体、形状颜色、段落结构等进行微调</a:t>
                </a:r>
                <a:endParaRPr lang="en-US" altLang="zh-CN" sz="1200" dirty="0">
                  <a:solidFill>
                    <a:srgbClr val="404040"/>
                  </a:solidFill>
                  <a:latin typeface="微软雅黑" panose="020B0503020204020204" pitchFamily="34" charset="-122"/>
                </a:endParaRPr>
              </a:p>
            </p:txBody>
          </p:sp>
          <p:sp>
            <p:nvSpPr>
              <p:cNvPr id="21528" name="矩形 21"/>
              <p:cNvSpPr>
                <a:spLocks noChangeArrowheads="1"/>
              </p:cNvSpPr>
              <p:nvPr/>
            </p:nvSpPr>
            <p:spPr bwMode="auto">
              <a:xfrm>
                <a:off x="636" y="3845"/>
                <a:ext cx="2715" cy="6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r" eaLnBrk="1" hangingPunct="1"/>
                <a:r>
                  <a:rPr lang="zh-CN" altLang="en-US" sz="2000" b="1" dirty="0">
                    <a:solidFill>
                      <a:srgbClr val="F5E168"/>
                    </a:solidFill>
                    <a:latin typeface="微软雅黑" panose="020B0503020204020204" pitchFamily="34" charset="-122"/>
                  </a:rPr>
                  <a:t>基于文档结构</a:t>
                </a:r>
              </a:p>
            </p:txBody>
          </p:sp>
        </p:grpSp>
        <p:grpSp>
          <p:nvGrpSpPr>
            <p:cNvPr id="21518" name="组合 6"/>
            <p:cNvGrpSpPr>
              <a:grpSpLocks/>
            </p:cNvGrpSpPr>
            <p:nvPr/>
          </p:nvGrpSpPr>
          <p:grpSpPr bwMode="auto">
            <a:xfrm>
              <a:off x="8990" y="3077"/>
              <a:ext cx="4221" cy="1588"/>
              <a:chOff x="-171" y="3845"/>
              <a:chExt cx="4221" cy="1588"/>
            </a:xfrm>
          </p:grpSpPr>
          <p:sp>
            <p:nvSpPr>
              <p:cNvPr id="21525" name="文本框 8"/>
              <p:cNvSpPr txBox="1">
                <a:spLocks noChangeArrowheads="1"/>
              </p:cNvSpPr>
              <p:nvPr/>
            </p:nvSpPr>
            <p:spPr bwMode="auto">
              <a:xfrm>
                <a:off x="751" y="4415"/>
                <a:ext cx="3299" cy="10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eaLnBrk="1" hangingPunct="1"/>
                <a:r>
                  <a:rPr lang="zh-CN" altLang="zh-CN" sz="1200" dirty="0"/>
                  <a:t>利用自然语言的句法结构特点按照一定规则进行转换或替换</a:t>
                </a:r>
                <a:endParaRPr lang="en-US" altLang="zh-CN" sz="1200" dirty="0">
                  <a:solidFill>
                    <a:srgbClr val="404040"/>
                  </a:solidFill>
                  <a:latin typeface="微软雅黑" panose="020B0503020204020204" pitchFamily="34" charset="-122"/>
                </a:endParaRPr>
              </a:p>
            </p:txBody>
          </p:sp>
          <p:sp>
            <p:nvSpPr>
              <p:cNvPr id="21526" name="矩形 28"/>
              <p:cNvSpPr>
                <a:spLocks noChangeArrowheads="1"/>
              </p:cNvSpPr>
              <p:nvPr/>
            </p:nvSpPr>
            <p:spPr bwMode="auto">
              <a:xfrm>
                <a:off x="-171" y="3845"/>
                <a:ext cx="3522" cy="6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r" eaLnBrk="1" hangingPunct="1"/>
                <a:r>
                  <a:rPr lang="zh-CN" altLang="en-US" sz="2000" b="1" dirty="0">
                    <a:solidFill>
                      <a:srgbClr val="F5E168"/>
                    </a:solidFill>
                    <a:latin typeface="微软雅黑" panose="020B0503020204020204" pitchFamily="34" charset="-122"/>
                  </a:rPr>
                  <a:t>基于自然语言处理</a:t>
                </a:r>
              </a:p>
            </p:txBody>
          </p:sp>
        </p:grpSp>
        <p:grpSp>
          <p:nvGrpSpPr>
            <p:cNvPr id="21519" name="组合 29"/>
            <p:cNvGrpSpPr>
              <a:grpSpLocks/>
            </p:cNvGrpSpPr>
            <p:nvPr/>
          </p:nvGrpSpPr>
          <p:grpSpPr bwMode="auto">
            <a:xfrm>
              <a:off x="627" y="5033"/>
              <a:ext cx="3818" cy="1850"/>
              <a:chOff x="232" y="3467"/>
              <a:chExt cx="3818" cy="1850"/>
            </a:xfrm>
          </p:grpSpPr>
          <p:sp>
            <p:nvSpPr>
              <p:cNvPr id="21523" name="文本框 8"/>
              <p:cNvSpPr txBox="1">
                <a:spLocks noChangeArrowheads="1"/>
              </p:cNvSpPr>
              <p:nvPr/>
            </p:nvSpPr>
            <p:spPr bwMode="auto">
              <a:xfrm>
                <a:off x="751" y="4037"/>
                <a:ext cx="3299" cy="1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eaLnBrk="1" hangingPunct="1">
                  <a:lnSpc>
                    <a:spcPct val="130000"/>
                  </a:lnSpc>
                </a:pPr>
                <a:r>
                  <a:rPr lang="zh-CN" altLang="zh-CN" sz="1200" dirty="0"/>
                  <a:t>在文档的换行或字符空格处携带隐藏信息的码流</a:t>
                </a:r>
                <a:r>
                  <a:rPr lang="zh-CN" altLang="en-US" sz="1200" dirty="0"/>
                  <a:t>，通常有替换法和追加法</a:t>
                </a:r>
                <a:endParaRPr lang="en-US" altLang="zh-CN" sz="1200" dirty="0">
                  <a:solidFill>
                    <a:srgbClr val="404040"/>
                  </a:solidFill>
                  <a:latin typeface="微软雅黑" panose="020B0503020204020204" pitchFamily="34" charset="-122"/>
                </a:endParaRPr>
              </a:p>
            </p:txBody>
          </p:sp>
          <p:sp>
            <p:nvSpPr>
              <p:cNvPr id="21524" name="矩形 31"/>
              <p:cNvSpPr>
                <a:spLocks noChangeArrowheads="1"/>
              </p:cNvSpPr>
              <p:nvPr/>
            </p:nvSpPr>
            <p:spPr bwMode="auto">
              <a:xfrm>
                <a:off x="232" y="3467"/>
                <a:ext cx="3119" cy="6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r" eaLnBrk="1" hangingPunct="1"/>
                <a:r>
                  <a:rPr lang="zh-CN" altLang="en-US" sz="2000" b="1" dirty="0">
                    <a:solidFill>
                      <a:srgbClr val="F5E168"/>
                    </a:solidFill>
                    <a:latin typeface="微软雅黑" panose="020B0503020204020204" pitchFamily="34" charset="-122"/>
                  </a:rPr>
                  <a:t>基于不可见编码</a:t>
                </a:r>
              </a:p>
            </p:txBody>
          </p:sp>
        </p:grpSp>
        <p:grpSp>
          <p:nvGrpSpPr>
            <p:cNvPr id="21520" name="组合 32"/>
            <p:cNvGrpSpPr>
              <a:grpSpLocks/>
            </p:cNvGrpSpPr>
            <p:nvPr/>
          </p:nvGrpSpPr>
          <p:grpSpPr bwMode="auto">
            <a:xfrm>
              <a:off x="8990" y="5033"/>
              <a:ext cx="4221" cy="1472"/>
              <a:chOff x="-171" y="3467"/>
              <a:chExt cx="4221" cy="1472"/>
            </a:xfrm>
          </p:grpSpPr>
          <p:sp>
            <p:nvSpPr>
              <p:cNvPr id="21521" name="文本框 8"/>
              <p:cNvSpPr txBox="1">
                <a:spLocks noChangeArrowheads="1"/>
              </p:cNvSpPr>
              <p:nvPr/>
            </p:nvSpPr>
            <p:spPr bwMode="auto">
              <a:xfrm>
                <a:off x="751" y="4037"/>
                <a:ext cx="3299" cy="9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eaLnBrk="1" hangingPunct="1">
                  <a:lnSpc>
                    <a:spcPct val="130000"/>
                  </a:lnSpc>
                </a:pPr>
                <a:r>
                  <a:rPr lang="zh-CN" altLang="en-US" sz="1200" dirty="0">
                    <a:solidFill>
                      <a:srgbClr val="404040"/>
                    </a:solidFill>
                    <a:latin typeface="微软雅黑" panose="020B0503020204020204" pitchFamily="34" charset="-122"/>
                    <a:sym typeface="黑体" panose="02010609060101010101" pitchFamily="49" charset="-122"/>
                  </a:rPr>
                  <a:t>将文本文档转换为二值文本图像，基于图像分块操作</a:t>
                </a:r>
                <a:endParaRPr lang="en-US" altLang="zh-CN" sz="1200" dirty="0">
                  <a:solidFill>
                    <a:srgbClr val="404040"/>
                  </a:solidFill>
                  <a:latin typeface="微软雅黑" panose="020B0503020204020204" pitchFamily="34" charset="-122"/>
                </a:endParaRPr>
              </a:p>
            </p:txBody>
          </p:sp>
          <p:sp>
            <p:nvSpPr>
              <p:cNvPr id="21522" name="矩形 34"/>
              <p:cNvSpPr>
                <a:spLocks noChangeArrowheads="1"/>
              </p:cNvSpPr>
              <p:nvPr/>
            </p:nvSpPr>
            <p:spPr bwMode="auto">
              <a:xfrm>
                <a:off x="-171" y="3467"/>
                <a:ext cx="3522" cy="6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r" eaLnBrk="1" hangingPunct="1"/>
                <a:r>
                  <a:rPr lang="zh-CN" altLang="en-US" sz="2000" b="1" dirty="0">
                    <a:solidFill>
                      <a:srgbClr val="F5E168"/>
                    </a:solidFill>
                    <a:latin typeface="微软雅黑" panose="020B0503020204020204" pitchFamily="34" charset="-122"/>
                  </a:rPr>
                  <a:t>基于二值文本图像</a:t>
                </a:r>
              </a:p>
            </p:txBody>
          </p:sp>
        </p:grpSp>
      </p:grpSp>
      <p:sp>
        <p:nvSpPr>
          <p:cNvPr id="2" name="文本框 1"/>
          <p:cNvSpPr txBox="1"/>
          <p:nvPr/>
        </p:nvSpPr>
        <p:spPr>
          <a:xfrm>
            <a:off x="2877415" y="973249"/>
            <a:ext cx="3416320" cy="646331"/>
          </a:xfrm>
          <a:prstGeom prst="rect">
            <a:avLst/>
          </a:prstGeom>
          <a:noFill/>
        </p:spPr>
        <p:txBody>
          <a:bodyPr wrap="none" rtlCol="0">
            <a:spAutoFit/>
          </a:bodyPr>
          <a:lstStyle/>
          <a:p>
            <a:r>
              <a:rPr lang="zh-CN" altLang="en-US" noProof="1">
                <a:solidFill>
                  <a:srgbClr val="000000"/>
                </a:solidFill>
                <a:latin typeface="微软雅黑" panose="020B0503020204020204" pitchFamily="34" charset="-122"/>
                <a:cs typeface="微软雅黑" panose="020B0503020204020204" pitchFamily="34" charset="-122"/>
                <a:sym typeface="方正姚体" panose="02010601030101010101" pitchFamily="2" charset="-122"/>
              </a:rPr>
              <a:t>典型的文本图像水数字水印算法</a:t>
            </a:r>
            <a:endParaRPr lang="en-US" altLang="zh-CN" noProof="1">
              <a:solidFill>
                <a:srgbClr val="000000"/>
              </a:solidFill>
              <a:latin typeface="微软雅黑" panose="020B0503020204020204" pitchFamily="34" charset="-122"/>
              <a:cs typeface="微软雅黑" panose="020B0503020204020204" pitchFamily="34" charset="-122"/>
              <a:sym typeface="方正姚体" panose="02010601030101010101" pitchFamily="2" charset="-122"/>
            </a:endParaRPr>
          </a:p>
          <a:p>
            <a:endParaRPr kumimoji="1" lang="zh-CN" altLang="en-US" dirty="0"/>
          </a:p>
        </p:txBody>
      </p:sp>
    </p:spTree>
    <p:custDataLst>
      <p:tags r:id="rId1"/>
    </p:custData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4340" name="矩形 1"/>
          <p:cNvSpPr>
            <a:spLocks noChangeArrowheads="1"/>
          </p:cNvSpPr>
          <p:nvPr/>
        </p:nvSpPr>
        <p:spPr bwMode="auto">
          <a:xfrm>
            <a:off x="425450" y="44450"/>
            <a:ext cx="22479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lnSpc>
                <a:spcPct val="130000"/>
              </a:lnSpc>
            </a:pPr>
            <a:r>
              <a:rPr lang="en-US" altLang="zh-CN" sz="2800">
                <a:solidFill>
                  <a:srgbClr val="FFFFFF"/>
                </a:solidFill>
                <a:latin typeface="微软雅黑" panose="020B0503020204020204" pitchFamily="34" charset="-122"/>
                <a:sym typeface="黑体" panose="02010609060101010101" pitchFamily="49" charset="-122"/>
              </a:rPr>
              <a:t>PART</a:t>
            </a:r>
            <a:r>
              <a:rPr lang="zh-CN" altLang="en-US" sz="2800">
                <a:solidFill>
                  <a:srgbClr val="FFFFFF"/>
                </a:solidFill>
                <a:latin typeface="微软雅黑" panose="020B0503020204020204" pitchFamily="34" charset="-122"/>
                <a:sym typeface="黑体" panose="02010609060101010101" pitchFamily="49" charset="-122"/>
              </a:rPr>
              <a:t> </a:t>
            </a:r>
            <a:r>
              <a:rPr lang="en-US" altLang="zh-CN" sz="2800">
                <a:solidFill>
                  <a:srgbClr val="FFFFFF"/>
                </a:solidFill>
                <a:latin typeface="微软雅黑" panose="020B0503020204020204" pitchFamily="34" charset="-122"/>
                <a:sym typeface="黑体" panose="02010609060101010101" pitchFamily="49" charset="-122"/>
              </a:rPr>
              <a:t>1</a:t>
            </a:r>
            <a:endParaRPr lang="en-US" altLang="zh-CN" sz="2800">
              <a:solidFill>
                <a:srgbClr val="FFFFFF"/>
              </a:solidFill>
              <a:latin typeface="微软雅黑" panose="020B0503020204020204" pitchFamily="34" charset="-122"/>
            </a:endParaRPr>
          </a:p>
        </p:txBody>
      </p:sp>
      <p:sp>
        <p:nvSpPr>
          <p:cNvPr id="14341" name="文本框 10"/>
          <p:cNvSpPr txBox="1">
            <a:spLocks noChangeArrowheads="1"/>
          </p:cNvSpPr>
          <p:nvPr/>
        </p:nvSpPr>
        <p:spPr bwMode="auto">
          <a:xfrm>
            <a:off x="2673350" y="71438"/>
            <a:ext cx="2698750" cy="598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eaLnBrk="1" hangingPunct="1">
              <a:lnSpc>
                <a:spcPct val="130000"/>
              </a:lnSpc>
            </a:pPr>
            <a:r>
              <a:rPr lang="zh-CN" altLang="en-US" sz="2800">
                <a:solidFill>
                  <a:srgbClr val="FFFFFF"/>
                </a:solidFill>
                <a:latin typeface="微软雅黑" panose="020B0503020204020204" pitchFamily="34" charset="-122"/>
                <a:sym typeface="黑体" panose="02010609060101010101" pitchFamily="49" charset="-122"/>
              </a:rPr>
              <a:t>请输入你的标题</a:t>
            </a:r>
            <a:endParaRPr lang="zh-CN" altLang="en-US" sz="2800">
              <a:latin typeface="微软雅黑" panose="020B0503020204020204" pitchFamily="34" charset="-122"/>
            </a:endParaRPr>
          </a:p>
        </p:txBody>
      </p:sp>
      <p:sp>
        <p:nvSpPr>
          <p:cNvPr id="12" name="矩形 11"/>
          <p:cNvSpPr/>
          <p:nvPr/>
        </p:nvSpPr>
        <p:spPr>
          <a:xfrm>
            <a:off x="2547938" y="0"/>
            <a:ext cx="4684712" cy="774700"/>
          </a:xfrm>
          <a:prstGeom prst="rect">
            <a:avLst/>
          </a:prstGeom>
          <a:solidFill>
            <a:srgbClr val="40404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defRPr/>
            </a:pPr>
            <a:endParaRPr kumimoji="1" lang="zh-CN" altLang="en-US" noProof="1">
              <a:latin typeface="微软雅黑" panose="020B0503020204020204" pitchFamily="34" charset="-122"/>
              <a:cs typeface="微软雅黑" panose="020B0503020204020204" pitchFamily="34" charset="-122"/>
            </a:endParaRPr>
          </a:p>
        </p:txBody>
      </p:sp>
      <p:grpSp>
        <p:nvGrpSpPr>
          <p:cNvPr id="13" name="组 7"/>
          <p:cNvGrpSpPr/>
          <p:nvPr/>
        </p:nvGrpSpPr>
        <p:grpSpPr>
          <a:xfrm>
            <a:off x="424815" y="0"/>
            <a:ext cx="2248535" cy="773430"/>
            <a:chOff x="782065" y="0"/>
            <a:chExt cx="2248535" cy="1343608"/>
          </a:xfrm>
          <a:solidFill>
            <a:srgbClr val="F5E168"/>
          </a:solidFill>
        </p:grpSpPr>
        <p:sp>
          <p:nvSpPr>
            <p:cNvPr id="14" name="矩形 13"/>
            <p:cNvSpPr/>
            <p:nvPr/>
          </p:nvSpPr>
          <p:spPr>
            <a:xfrm>
              <a:off x="787145" y="0"/>
              <a:ext cx="2120044" cy="1343608"/>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defRPr/>
              </a:pPr>
              <a:endParaRPr kumimoji="1" lang="zh-CN" altLang="en-US" noProof="1">
                <a:latin typeface="微软雅黑" panose="020B0503020204020204" pitchFamily="34" charset="-122"/>
                <a:cs typeface="微软雅黑" panose="020B0503020204020204" pitchFamily="34" charset="-122"/>
              </a:endParaRPr>
            </a:p>
          </p:txBody>
        </p:sp>
        <p:sp>
          <p:nvSpPr>
            <p:cNvPr id="15" name="矩形 14"/>
            <p:cNvSpPr/>
            <p:nvPr/>
          </p:nvSpPr>
          <p:spPr>
            <a:xfrm>
              <a:off x="782065" y="71755"/>
              <a:ext cx="2248535" cy="1121880"/>
            </a:xfrm>
            <a:prstGeom prst="rect">
              <a:avLst/>
            </a:prstGeom>
            <a:noFill/>
            <a:extLst>
              <a:ext uri="{909E8E84-426E-40DD-AFC4-6F175D3DCCD1}">
                <a14:hiddenFill xmlns:a14="http://schemas.microsoft.com/office/drawing/2010/main">
                  <a:grpFill/>
                </a14:hiddenFill>
              </a:ext>
            </a:extLst>
          </p:spPr>
          <p:txBody>
            <a:bodyPr>
              <a:spAutoFit/>
            </a:bodyPr>
            <a:lstStyle/>
            <a:p>
              <a:pPr algn="ctr" eaLnBrk="1" fontAlgn="auto" hangingPunct="1">
                <a:lnSpc>
                  <a:spcPct val="130000"/>
                </a:lnSpc>
                <a:defRPr/>
              </a:pPr>
              <a:r>
                <a:rPr kumimoji="1" lang="en-US" altLang="zh-CN" sz="2800" noProof="1">
                  <a:solidFill>
                    <a:srgbClr val="FFFFFF"/>
                  </a:solidFill>
                  <a:latin typeface="微软雅黑" panose="020B0503020204020204" pitchFamily="34" charset="-122"/>
                  <a:cs typeface="微软雅黑" panose="020B0503020204020204" pitchFamily="34" charset="-122"/>
                  <a:sym typeface="+mn-ea"/>
                </a:rPr>
                <a:t>PART</a:t>
              </a:r>
              <a:r>
                <a:rPr kumimoji="1" lang="zh-CN" altLang="en-US" sz="2800" noProof="1">
                  <a:solidFill>
                    <a:srgbClr val="FFFFFF"/>
                  </a:solidFill>
                  <a:latin typeface="微软雅黑" panose="020B0503020204020204" pitchFamily="34" charset="-122"/>
                  <a:cs typeface="微软雅黑" panose="020B0503020204020204" pitchFamily="34" charset="-122"/>
                  <a:sym typeface="+mn-ea"/>
                </a:rPr>
                <a:t> </a:t>
              </a:r>
              <a:r>
                <a:rPr kumimoji="1" lang="en-US" altLang="zh-CN" sz="2800" noProof="1">
                  <a:solidFill>
                    <a:srgbClr val="FFFFFF"/>
                  </a:solidFill>
                  <a:latin typeface="微软雅黑" panose="020B0503020204020204" pitchFamily="34" charset="-122"/>
                  <a:cs typeface="微软雅黑" panose="020B0503020204020204" pitchFamily="34" charset="-122"/>
                  <a:sym typeface="+mn-ea"/>
                </a:rPr>
                <a:t>1</a:t>
              </a:r>
              <a:endParaRPr kumimoji="1" lang="en-US" altLang="zh-CN" sz="2800" noProof="1">
                <a:solidFill>
                  <a:srgbClr val="FFFFFF"/>
                </a:solidFill>
                <a:latin typeface="微软雅黑" panose="020B0503020204020204" pitchFamily="34" charset="-122"/>
                <a:cs typeface="微软雅黑" panose="020B0503020204020204" pitchFamily="34" charset="-122"/>
              </a:endParaRPr>
            </a:p>
          </p:txBody>
        </p:sp>
      </p:grpSp>
      <p:sp>
        <p:nvSpPr>
          <p:cNvPr id="14344" name="文本框 15"/>
          <p:cNvSpPr txBox="1">
            <a:spLocks noChangeArrowheads="1"/>
          </p:cNvSpPr>
          <p:nvPr/>
        </p:nvSpPr>
        <p:spPr bwMode="auto">
          <a:xfrm>
            <a:off x="2584450" y="71438"/>
            <a:ext cx="2698175" cy="6524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eaLnBrk="1" hangingPunct="1">
              <a:lnSpc>
                <a:spcPct val="130000"/>
              </a:lnSpc>
            </a:pPr>
            <a:r>
              <a:rPr lang="zh-CN" altLang="en-US" sz="2800" dirty="0">
                <a:solidFill>
                  <a:srgbClr val="FFFFFF"/>
                </a:solidFill>
                <a:latin typeface="微软雅黑" panose="020B0503020204020204" pitchFamily="34" charset="-122"/>
                <a:sym typeface="黑体" panose="02010609060101010101" pitchFamily="49" charset="-122"/>
              </a:rPr>
              <a:t>研究背景及现状</a:t>
            </a:r>
            <a:endParaRPr lang="zh-CN" altLang="en-US" sz="2800" dirty="0">
              <a:latin typeface="微软雅黑" panose="020B0503020204020204" pitchFamily="34" charset="-122"/>
            </a:endParaRPr>
          </a:p>
        </p:txBody>
      </p:sp>
      <p:sp>
        <p:nvSpPr>
          <p:cNvPr id="46094" name="文本框 229"/>
          <p:cNvSpPr/>
          <p:nvPr/>
        </p:nvSpPr>
        <p:spPr>
          <a:xfrm>
            <a:off x="628014" y="990600"/>
            <a:ext cx="7982585" cy="2793072"/>
          </a:xfrm>
          <a:prstGeom prst="rect">
            <a:avLst/>
          </a:prstGeom>
          <a:noFill/>
          <a:ln w="9525">
            <a:noFill/>
          </a:ln>
        </p:spPr>
        <p:txBody>
          <a:bodyPr wrap="squar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sym typeface="Calibri" panose="020F0502020204030204" pitchFamily="3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stStyle>
          <a:p>
            <a:pPr marL="0" indent="0" eaLnBrk="1" hangingPunct="1">
              <a:lnSpc>
                <a:spcPct val="150000"/>
              </a:lnSpc>
              <a:spcBef>
                <a:spcPct val="0"/>
              </a:spcBef>
              <a:buFont typeface="Arial" panose="020B0604020202020204" pitchFamily="34" charset="0"/>
              <a:buNone/>
              <a:defRPr/>
            </a:pPr>
            <a:endParaRPr lang="zh-CN" altLang="en-US" sz="900" b="1" noProof="1">
              <a:solidFill>
                <a:srgbClr val="404040"/>
              </a:solidFill>
              <a:latin typeface="微软雅黑" panose="020B0503020204020204" pitchFamily="34" charset="-122"/>
              <a:cs typeface="微软雅黑" panose="020B0503020204020204" pitchFamily="34" charset="-122"/>
              <a:sym typeface="方正姚体" panose="02010601030101010101" pitchFamily="2" charset="-122"/>
            </a:endParaRPr>
          </a:p>
          <a:p>
            <a:pPr marL="0" indent="0" eaLnBrk="1" hangingPunct="1">
              <a:lnSpc>
                <a:spcPct val="150000"/>
              </a:lnSpc>
              <a:spcBef>
                <a:spcPct val="0"/>
              </a:spcBef>
              <a:buFont typeface="Arial" panose="020B0604020202020204" pitchFamily="34" charset="0"/>
              <a:buNone/>
              <a:defRPr/>
            </a:pPr>
            <a:r>
              <a:rPr lang="zh-CN" altLang="en-US" sz="2000" noProof="1">
                <a:solidFill>
                  <a:srgbClr val="000000"/>
                </a:solidFill>
                <a:latin typeface="微软雅黑" panose="020B0503020204020204" pitchFamily="34" charset="-122"/>
                <a:cs typeface="微软雅黑" panose="020B0503020204020204" pitchFamily="34" charset="-122"/>
                <a:sym typeface="方正姚体" panose="02010601030101010101" pitchFamily="2" charset="-122"/>
              </a:rPr>
              <a:t>抗打印扫描的难点</a:t>
            </a:r>
            <a:endParaRPr lang="en-US" altLang="zh-CN" sz="2000" noProof="1">
              <a:solidFill>
                <a:srgbClr val="000000"/>
              </a:solidFill>
              <a:latin typeface="微软雅黑" panose="020B0503020204020204" pitchFamily="34" charset="-122"/>
              <a:cs typeface="微软雅黑" panose="020B0503020204020204" pitchFamily="34" charset="-122"/>
              <a:sym typeface="方正姚体" panose="02010601030101010101" pitchFamily="2" charset="-122"/>
            </a:endParaRPr>
          </a:p>
          <a:p>
            <a:pPr marL="0" indent="0" eaLnBrk="1" hangingPunct="1">
              <a:lnSpc>
                <a:spcPct val="150000"/>
              </a:lnSpc>
              <a:spcBef>
                <a:spcPct val="0"/>
              </a:spcBef>
              <a:buFont typeface="Arial" panose="020B0604020202020204" pitchFamily="34" charset="0"/>
              <a:buNone/>
              <a:defRPr/>
            </a:pPr>
            <a:endParaRPr lang="en-US" altLang="zh-CN" sz="2000" noProof="1">
              <a:solidFill>
                <a:srgbClr val="000000"/>
              </a:solidFill>
              <a:latin typeface="微软雅黑" panose="020B0503020204020204" pitchFamily="34" charset="-122"/>
              <a:cs typeface="微软雅黑" panose="020B0503020204020204" pitchFamily="34" charset="-122"/>
              <a:sym typeface="方正姚体" panose="02010601030101010101" pitchFamily="2" charset="-122"/>
            </a:endParaRPr>
          </a:p>
          <a:p>
            <a:pPr eaLnBrk="1" hangingPunct="1">
              <a:lnSpc>
                <a:spcPct val="150000"/>
              </a:lnSpc>
              <a:spcBef>
                <a:spcPct val="0"/>
              </a:spcBef>
              <a:buFont typeface="Wingdings" charset="2"/>
              <a:buChar char="Ø"/>
              <a:defRPr/>
            </a:pPr>
            <a:r>
              <a:rPr lang="zh-CN" altLang="en-US" sz="1600" noProof="1">
                <a:solidFill>
                  <a:srgbClr val="000000"/>
                </a:solidFill>
                <a:latin typeface="+mn-ea"/>
                <a:cs typeface="微软雅黑" panose="020B0503020204020204" pitchFamily="34" charset="-122"/>
                <a:sym typeface="方正姚体" panose="02010601030101010101" pitchFamily="2" charset="-122"/>
              </a:rPr>
              <a:t>几何失真</a:t>
            </a:r>
            <a:endParaRPr lang="en-US" altLang="zh-CN" sz="1600" noProof="1">
              <a:solidFill>
                <a:srgbClr val="000000"/>
              </a:solidFill>
              <a:latin typeface="+mn-ea"/>
              <a:cs typeface="微软雅黑" panose="020B0503020204020204" pitchFamily="34" charset="-122"/>
              <a:sym typeface="方正姚体" panose="02010601030101010101" pitchFamily="2" charset="-122"/>
            </a:endParaRPr>
          </a:p>
          <a:p>
            <a:pPr eaLnBrk="1" hangingPunct="1">
              <a:lnSpc>
                <a:spcPct val="150000"/>
              </a:lnSpc>
              <a:spcBef>
                <a:spcPct val="0"/>
              </a:spcBef>
              <a:buFont typeface="Wingdings" charset="2"/>
              <a:buChar char="Ø"/>
              <a:defRPr/>
            </a:pPr>
            <a:endParaRPr lang="en-US" altLang="zh-CN" sz="1600" noProof="1">
              <a:solidFill>
                <a:srgbClr val="000000"/>
              </a:solidFill>
              <a:latin typeface="+mn-ea"/>
              <a:cs typeface="微软雅黑" panose="020B0503020204020204" pitchFamily="34" charset="-122"/>
              <a:sym typeface="方正姚体" panose="02010601030101010101" pitchFamily="2" charset="-122"/>
            </a:endParaRPr>
          </a:p>
          <a:p>
            <a:pPr eaLnBrk="1" hangingPunct="1">
              <a:lnSpc>
                <a:spcPct val="150000"/>
              </a:lnSpc>
              <a:spcBef>
                <a:spcPct val="0"/>
              </a:spcBef>
              <a:buFont typeface="Wingdings" charset="2"/>
              <a:buChar char="Ø"/>
              <a:defRPr/>
            </a:pPr>
            <a:r>
              <a:rPr lang="zh-CN" altLang="en-US" sz="1600" noProof="1">
                <a:solidFill>
                  <a:srgbClr val="000000"/>
                </a:solidFill>
                <a:latin typeface="+mn-ea"/>
                <a:cs typeface="微软雅黑" panose="020B0503020204020204" pitchFamily="34" charset="-122"/>
                <a:sym typeface="方正姚体" panose="02010601030101010101" pitchFamily="2" charset="-122"/>
              </a:rPr>
              <a:t>像素失真</a:t>
            </a:r>
            <a:endParaRPr lang="en-US" altLang="zh-CN" sz="1600" noProof="1">
              <a:solidFill>
                <a:srgbClr val="000000"/>
              </a:solidFill>
              <a:latin typeface="+mn-ea"/>
              <a:cs typeface="微软雅黑" panose="020B0503020204020204" pitchFamily="34" charset="-122"/>
              <a:sym typeface="方正姚体" panose="02010601030101010101" pitchFamily="2" charset="-122"/>
            </a:endParaRPr>
          </a:p>
          <a:p>
            <a:pPr marL="0" indent="0" eaLnBrk="1" hangingPunct="1">
              <a:lnSpc>
                <a:spcPct val="150000"/>
              </a:lnSpc>
              <a:spcBef>
                <a:spcPct val="0"/>
              </a:spcBef>
              <a:buFont typeface="Arial" panose="020B0604020202020204" pitchFamily="34" charset="0"/>
              <a:buNone/>
              <a:defRPr/>
            </a:pPr>
            <a:endParaRPr lang="en-US" altLang="zh-CN" sz="2000" noProof="1">
              <a:solidFill>
                <a:srgbClr val="000000"/>
              </a:solidFill>
              <a:latin typeface="微软雅黑" panose="020B0503020204020204" pitchFamily="34" charset="-122"/>
              <a:cs typeface="微软雅黑" panose="020B0503020204020204" pitchFamily="34" charset="-122"/>
              <a:sym typeface="方正姚体" panose="02010601030101010101" pitchFamily="2" charset="-122"/>
            </a:endParaRPr>
          </a:p>
        </p:txBody>
      </p:sp>
      <p:pic>
        <p:nvPicPr>
          <p:cNvPr id="21" name="图片 20"/>
          <p:cNvPicPr/>
          <p:nvPr/>
        </p:nvPicPr>
        <p:blipFill>
          <a:blip r:embed="rId4"/>
          <a:stretch>
            <a:fillRect/>
          </a:stretch>
        </p:blipFill>
        <p:spPr>
          <a:xfrm>
            <a:off x="2840355" y="1752347"/>
            <a:ext cx="5063490" cy="2631440"/>
          </a:xfrm>
          <a:prstGeom prst="rect">
            <a:avLst/>
          </a:prstGeom>
        </p:spPr>
      </p:pic>
    </p:spTree>
    <p:custDataLst>
      <p:tags r:id="rId1"/>
    </p:custData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6389" name="文本框 27"/>
          <p:cNvSpPr txBox="1">
            <a:spLocks noChangeArrowheads="1"/>
          </p:cNvSpPr>
          <p:nvPr/>
        </p:nvSpPr>
        <p:spPr bwMode="auto">
          <a:xfrm>
            <a:off x="1104900" y="4260850"/>
            <a:ext cx="6948488" cy="572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eaLnBrk="1" hangingPunct="1">
              <a:lnSpc>
                <a:spcPct val="130000"/>
              </a:lnSpc>
            </a:pPr>
            <a:r>
              <a:rPr lang="zh-CN" altLang="en-US" sz="1200" dirty="0">
                <a:solidFill>
                  <a:srgbClr val="404040"/>
                </a:solidFill>
                <a:latin typeface="微软雅黑" panose="020B0503020204020204" pitchFamily="34" charset="-122"/>
              </a:rPr>
              <a:t>本算法是基于亓文法的抗打印扫描文本图像算法的改进方法</a:t>
            </a:r>
            <a:endParaRPr lang="en-US" altLang="zh-CN" sz="1200" dirty="0">
              <a:solidFill>
                <a:srgbClr val="404040"/>
              </a:solidFill>
              <a:latin typeface="微软雅黑" panose="020B0503020204020204" pitchFamily="34" charset="-122"/>
            </a:endParaRPr>
          </a:p>
          <a:p>
            <a:pPr eaLnBrk="1" hangingPunct="1">
              <a:lnSpc>
                <a:spcPct val="130000"/>
              </a:lnSpc>
            </a:pPr>
            <a:r>
              <a:rPr lang="zh-CN" altLang="en-US" sz="1200" dirty="0">
                <a:solidFill>
                  <a:srgbClr val="404040"/>
                </a:solidFill>
                <a:latin typeface="微软雅黑" panose="020B0503020204020204" pitchFamily="34" charset="-122"/>
              </a:rPr>
              <a:t>主要分为预处理、水印嵌入、水印提取三个模块</a:t>
            </a:r>
          </a:p>
        </p:txBody>
      </p:sp>
      <p:sp>
        <p:nvSpPr>
          <p:cNvPr id="16390" name="矩形 28"/>
          <p:cNvSpPr>
            <a:spLocks noChangeArrowheads="1"/>
          </p:cNvSpPr>
          <p:nvPr/>
        </p:nvSpPr>
        <p:spPr bwMode="auto">
          <a:xfrm>
            <a:off x="1104900" y="3908425"/>
            <a:ext cx="12105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2000" b="1" dirty="0">
                <a:solidFill>
                  <a:srgbClr val="F5E168"/>
                </a:solidFill>
                <a:latin typeface="微软雅黑" panose="020B0503020204020204" pitchFamily="34" charset="-122"/>
              </a:rPr>
              <a:t>算法流程</a:t>
            </a:r>
          </a:p>
        </p:txBody>
      </p:sp>
      <p:sp>
        <p:nvSpPr>
          <p:cNvPr id="16391" name="矩形 29"/>
          <p:cNvSpPr>
            <a:spLocks noChangeArrowheads="1"/>
          </p:cNvSpPr>
          <p:nvPr/>
        </p:nvSpPr>
        <p:spPr bwMode="auto">
          <a:xfrm>
            <a:off x="425450" y="44450"/>
            <a:ext cx="22479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lnSpc>
                <a:spcPct val="130000"/>
              </a:lnSpc>
            </a:pPr>
            <a:r>
              <a:rPr lang="en-US" altLang="zh-CN" sz="2800">
                <a:solidFill>
                  <a:srgbClr val="FFFFFF"/>
                </a:solidFill>
                <a:latin typeface="微软雅黑" panose="020B0503020204020204" pitchFamily="34" charset="-122"/>
                <a:sym typeface="黑体" panose="02010609060101010101" pitchFamily="49" charset="-122"/>
              </a:rPr>
              <a:t>PART</a:t>
            </a:r>
            <a:r>
              <a:rPr lang="zh-CN" altLang="en-US" sz="2800">
                <a:solidFill>
                  <a:srgbClr val="FFFFFF"/>
                </a:solidFill>
                <a:latin typeface="微软雅黑" panose="020B0503020204020204" pitchFamily="34" charset="-122"/>
                <a:sym typeface="黑体" panose="02010609060101010101" pitchFamily="49" charset="-122"/>
              </a:rPr>
              <a:t> </a:t>
            </a:r>
            <a:r>
              <a:rPr lang="en-US" altLang="zh-CN" sz="2800">
                <a:solidFill>
                  <a:srgbClr val="FFFFFF"/>
                </a:solidFill>
                <a:latin typeface="微软雅黑" panose="020B0503020204020204" pitchFamily="34" charset="-122"/>
                <a:sym typeface="黑体" panose="02010609060101010101" pitchFamily="49" charset="-122"/>
              </a:rPr>
              <a:t>1</a:t>
            </a:r>
            <a:endParaRPr lang="en-US" altLang="zh-CN" sz="2800">
              <a:solidFill>
                <a:srgbClr val="FFFFFF"/>
              </a:solidFill>
              <a:latin typeface="微软雅黑" panose="020B0503020204020204" pitchFamily="34" charset="-122"/>
            </a:endParaRPr>
          </a:p>
        </p:txBody>
      </p:sp>
      <p:sp>
        <p:nvSpPr>
          <p:cNvPr id="16392" name="文本框 30"/>
          <p:cNvSpPr txBox="1">
            <a:spLocks noChangeArrowheads="1"/>
          </p:cNvSpPr>
          <p:nvPr/>
        </p:nvSpPr>
        <p:spPr bwMode="auto">
          <a:xfrm>
            <a:off x="2673350" y="71438"/>
            <a:ext cx="2698750" cy="598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eaLnBrk="1" hangingPunct="1">
              <a:lnSpc>
                <a:spcPct val="130000"/>
              </a:lnSpc>
            </a:pPr>
            <a:r>
              <a:rPr lang="zh-CN" altLang="en-US" sz="2800">
                <a:solidFill>
                  <a:srgbClr val="FFFFFF"/>
                </a:solidFill>
                <a:latin typeface="微软雅黑" panose="020B0503020204020204" pitchFamily="34" charset="-122"/>
                <a:sym typeface="黑体" panose="02010609060101010101" pitchFamily="49" charset="-122"/>
              </a:rPr>
              <a:t>请输入你的标题</a:t>
            </a:r>
            <a:endParaRPr lang="zh-CN" altLang="en-US" sz="2800">
              <a:latin typeface="微软雅黑" panose="020B0503020204020204" pitchFamily="34" charset="-122"/>
            </a:endParaRPr>
          </a:p>
        </p:txBody>
      </p:sp>
      <p:sp>
        <p:nvSpPr>
          <p:cNvPr id="32" name="矩形 31"/>
          <p:cNvSpPr/>
          <p:nvPr/>
        </p:nvSpPr>
        <p:spPr>
          <a:xfrm>
            <a:off x="2547938" y="0"/>
            <a:ext cx="4684712" cy="774700"/>
          </a:xfrm>
          <a:prstGeom prst="rect">
            <a:avLst/>
          </a:prstGeom>
          <a:solidFill>
            <a:srgbClr val="40404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defRPr/>
            </a:pPr>
            <a:endParaRPr kumimoji="1" lang="zh-CN" altLang="en-US" noProof="1">
              <a:latin typeface="微软雅黑" panose="020B0503020204020204" pitchFamily="34" charset="-122"/>
              <a:cs typeface="微软雅黑" panose="020B0503020204020204" pitchFamily="34" charset="-122"/>
            </a:endParaRPr>
          </a:p>
        </p:txBody>
      </p:sp>
      <p:grpSp>
        <p:nvGrpSpPr>
          <p:cNvPr id="33" name="组 7"/>
          <p:cNvGrpSpPr/>
          <p:nvPr/>
        </p:nvGrpSpPr>
        <p:grpSpPr>
          <a:xfrm>
            <a:off x="424815" y="0"/>
            <a:ext cx="2248535" cy="773430"/>
            <a:chOff x="782065" y="0"/>
            <a:chExt cx="2248535" cy="1343608"/>
          </a:xfrm>
          <a:solidFill>
            <a:srgbClr val="F5E168"/>
          </a:solidFill>
        </p:grpSpPr>
        <p:sp>
          <p:nvSpPr>
            <p:cNvPr id="34" name="矩形 33"/>
            <p:cNvSpPr/>
            <p:nvPr/>
          </p:nvSpPr>
          <p:spPr>
            <a:xfrm>
              <a:off x="787145" y="0"/>
              <a:ext cx="2120044" cy="1343608"/>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defRPr/>
              </a:pPr>
              <a:endParaRPr kumimoji="1" lang="zh-CN" altLang="en-US" noProof="1">
                <a:latin typeface="微软雅黑" panose="020B0503020204020204" pitchFamily="34" charset="-122"/>
                <a:cs typeface="微软雅黑" panose="020B0503020204020204" pitchFamily="34" charset="-122"/>
              </a:endParaRPr>
            </a:p>
          </p:txBody>
        </p:sp>
        <p:sp>
          <p:nvSpPr>
            <p:cNvPr id="35" name="矩形 34"/>
            <p:cNvSpPr/>
            <p:nvPr/>
          </p:nvSpPr>
          <p:spPr>
            <a:xfrm>
              <a:off x="782065" y="71755"/>
              <a:ext cx="2248535" cy="1133503"/>
            </a:xfrm>
            <a:prstGeom prst="rect">
              <a:avLst/>
            </a:prstGeom>
            <a:noFill/>
            <a:extLst>
              <a:ext uri="{909E8E84-426E-40DD-AFC4-6F175D3DCCD1}">
                <a14:hiddenFill xmlns:a14="http://schemas.microsoft.com/office/drawing/2010/main">
                  <a:grpFill/>
                </a14:hiddenFill>
              </a:ext>
            </a:extLst>
          </p:spPr>
          <p:txBody>
            <a:bodyPr>
              <a:spAutoFit/>
            </a:bodyPr>
            <a:lstStyle/>
            <a:p>
              <a:pPr algn="ctr" eaLnBrk="1" fontAlgn="auto" hangingPunct="1">
                <a:lnSpc>
                  <a:spcPct val="130000"/>
                </a:lnSpc>
                <a:defRPr/>
              </a:pPr>
              <a:r>
                <a:rPr kumimoji="1" lang="en-US" altLang="zh-CN" sz="2800" noProof="1">
                  <a:solidFill>
                    <a:srgbClr val="FFFFFF"/>
                  </a:solidFill>
                  <a:latin typeface="微软雅黑" panose="020B0503020204020204" pitchFamily="34" charset="-122"/>
                  <a:cs typeface="微软雅黑" panose="020B0503020204020204" pitchFamily="34" charset="-122"/>
                  <a:sym typeface="+mn-ea"/>
                </a:rPr>
                <a:t>PART</a:t>
              </a:r>
              <a:r>
                <a:rPr kumimoji="1" lang="zh-CN" altLang="en-US" sz="2800" noProof="1">
                  <a:solidFill>
                    <a:srgbClr val="FFFFFF"/>
                  </a:solidFill>
                  <a:latin typeface="微软雅黑" panose="020B0503020204020204" pitchFamily="34" charset="-122"/>
                  <a:cs typeface="微软雅黑" panose="020B0503020204020204" pitchFamily="34" charset="-122"/>
                  <a:sym typeface="+mn-ea"/>
                </a:rPr>
                <a:t> </a:t>
              </a:r>
              <a:r>
                <a:rPr kumimoji="1" lang="en-US" altLang="zh-CN" sz="2800" noProof="1">
                  <a:solidFill>
                    <a:srgbClr val="FFFFFF"/>
                  </a:solidFill>
                  <a:latin typeface="微软雅黑" panose="020B0503020204020204" pitchFamily="34" charset="-122"/>
                  <a:cs typeface="微软雅黑" panose="020B0503020204020204" pitchFamily="34" charset="-122"/>
                  <a:sym typeface="+mn-ea"/>
                </a:rPr>
                <a:t>2</a:t>
              </a:r>
              <a:endParaRPr kumimoji="1" lang="en-US" altLang="zh-CN" sz="2800" noProof="1">
                <a:solidFill>
                  <a:srgbClr val="FFFFFF"/>
                </a:solidFill>
                <a:latin typeface="微软雅黑" panose="020B0503020204020204" pitchFamily="34" charset="-122"/>
                <a:cs typeface="微软雅黑" panose="020B0503020204020204" pitchFamily="34" charset="-122"/>
              </a:endParaRPr>
            </a:p>
          </p:txBody>
        </p:sp>
      </p:grpSp>
      <p:sp>
        <p:nvSpPr>
          <p:cNvPr id="16395" name="文本框 35"/>
          <p:cNvSpPr txBox="1">
            <a:spLocks noChangeArrowheads="1"/>
          </p:cNvSpPr>
          <p:nvPr/>
        </p:nvSpPr>
        <p:spPr bwMode="auto">
          <a:xfrm>
            <a:off x="2584450" y="71438"/>
            <a:ext cx="4493538" cy="6524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lvl="0" eaLnBrk="1" hangingPunct="1">
              <a:lnSpc>
                <a:spcPct val="130000"/>
              </a:lnSpc>
            </a:pPr>
            <a:r>
              <a:rPr lang="zh-CN" altLang="en-US" sz="2800" dirty="0">
                <a:solidFill>
                  <a:srgbClr val="FFFFFF"/>
                </a:solidFill>
                <a:latin typeface="微软雅黑" panose="020B0503020204020204" pitchFamily="34" charset="-122"/>
                <a:sym typeface="黑体" panose="02010609060101010101" pitchFamily="49" charset="-122"/>
              </a:rPr>
              <a:t>改进的抗打印扫描水印算法</a:t>
            </a:r>
            <a:endParaRPr lang="zh-CN" altLang="en-US" sz="2800" dirty="0">
              <a:latin typeface="微软雅黑" panose="020B0503020204020204" pitchFamily="34" charset="-122"/>
            </a:endParaRPr>
          </a:p>
        </p:txBody>
      </p:sp>
      <p:sp>
        <p:nvSpPr>
          <p:cNvPr id="16397" name="文本框 6"/>
          <p:cNvSpPr txBox="1">
            <a:spLocks noChangeArrowheads="1"/>
          </p:cNvSpPr>
          <p:nvPr/>
        </p:nvSpPr>
        <p:spPr bwMode="auto">
          <a:xfrm>
            <a:off x="385892" y="2707009"/>
            <a:ext cx="1098550" cy="332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defTabSz="914400" eaLnBrk="1" hangingPunct="1">
              <a:lnSpc>
                <a:spcPct val="130000"/>
              </a:lnSpc>
            </a:pPr>
            <a:r>
              <a:rPr lang="zh-CN" altLang="en-US" sz="1200">
                <a:latin typeface="微软雅黑" panose="020B0503020204020204" pitchFamily="34" charset="-122"/>
                <a:sym typeface="+mn-ea"/>
              </a:rPr>
              <a:t>水印信息</a:t>
            </a:r>
            <a:endParaRPr lang="zh-CN" altLang="en-US" sz="1200" dirty="0">
              <a:latin typeface="微软雅黑" panose="020B0503020204020204" pitchFamily="34" charset="-122"/>
            </a:endParaRPr>
          </a:p>
        </p:txBody>
      </p:sp>
      <p:graphicFrame>
        <p:nvGraphicFramePr>
          <p:cNvPr id="2" name="图表 1"/>
          <p:cNvGraphicFramePr/>
          <p:nvPr>
            <p:extLst>
              <p:ext uri="{D42A27DB-BD31-4B8C-83A1-F6EECF244321}">
                <p14:modId xmlns:p14="http://schemas.microsoft.com/office/powerpoint/2010/main" val="1248611389"/>
              </p:ext>
            </p:extLst>
          </p:nvPr>
        </p:nvGraphicFramePr>
        <p:xfrm>
          <a:off x="767715" y="1127125"/>
          <a:ext cx="6184900" cy="193484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39" name="图表 38"/>
          <p:cNvGraphicFramePr/>
          <p:nvPr>
            <p:extLst>
              <p:ext uri="{D42A27DB-BD31-4B8C-83A1-F6EECF244321}">
                <p14:modId xmlns:p14="http://schemas.microsoft.com/office/powerpoint/2010/main" val="942742099"/>
              </p:ext>
            </p:extLst>
          </p:nvPr>
        </p:nvGraphicFramePr>
        <p:xfrm>
          <a:off x="1259840" y="2621284"/>
          <a:ext cx="6184900" cy="1507996"/>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pic>
        <p:nvPicPr>
          <p:cNvPr id="10244" name="Picture 4" descr="ata"/>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92867" y="3044110"/>
            <a:ext cx="540000" cy="662344"/>
          </a:xfrm>
          <a:prstGeom prst="rect">
            <a:avLst/>
          </a:prstGeom>
          <a:noFill/>
          <a:extLst>
            <a:ext uri="{909E8E84-426E-40DD-AFC4-6F175D3DCCD1}">
              <a14:hiddenFill xmlns:a14="http://schemas.microsoft.com/office/drawing/2010/main">
                <a:solidFill>
                  <a:srgbClr val="FFFFFF"/>
                </a:solidFill>
              </a14:hiddenFill>
            </a:ext>
          </a:extLst>
        </p:spPr>
      </p:pic>
      <p:pic>
        <p:nvPicPr>
          <p:cNvPr id="10246" name="Picture 6" descr="ile TXT"/>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113021" y="1800724"/>
            <a:ext cx="720000" cy="720000"/>
          </a:xfrm>
          <a:prstGeom prst="rect">
            <a:avLst/>
          </a:prstGeom>
          <a:noFill/>
          <a:extLst>
            <a:ext uri="{909E8E84-426E-40DD-AFC4-6F175D3DCCD1}">
              <a14:hiddenFill xmlns:a14="http://schemas.microsoft.com/office/drawing/2010/main">
                <a:solidFill>
                  <a:srgbClr val="FFFFFF"/>
                </a:solidFill>
              </a14:hiddenFill>
            </a:ext>
          </a:extLst>
        </p:spPr>
      </p:pic>
      <p:pic>
        <p:nvPicPr>
          <p:cNvPr id="10248" name="Picture 8" descr="mag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179588" y="1800724"/>
            <a:ext cx="720000" cy="720000"/>
          </a:xfrm>
          <a:prstGeom prst="rect">
            <a:avLst/>
          </a:prstGeom>
          <a:noFill/>
          <a:extLst>
            <a:ext uri="{909E8E84-426E-40DD-AFC4-6F175D3DCCD1}">
              <a14:hiddenFill xmlns:a14="http://schemas.microsoft.com/office/drawing/2010/main">
                <a:solidFill>
                  <a:srgbClr val="FFFFFF"/>
                </a:solidFill>
              </a14:hiddenFill>
            </a:ext>
          </a:extLst>
        </p:spPr>
      </p:pic>
      <p:sp>
        <p:nvSpPr>
          <p:cNvPr id="43" name="文本框 6"/>
          <p:cNvSpPr txBox="1">
            <a:spLocks noChangeArrowheads="1"/>
          </p:cNvSpPr>
          <p:nvPr/>
        </p:nvSpPr>
        <p:spPr bwMode="auto">
          <a:xfrm>
            <a:off x="7046725" y="1438972"/>
            <a:ext cx="1098550" cy="332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defTabSz="914400" eaLnBrk="1" hangingPunct="1">
              <a:lnSpc>
                <a:spcPct val="130000"/>
              </a:lnSpc>
            </a:pPr>
            <a:r>
              <a:rPr lang="zh-CN" altLang="en-US" sz="1200">
                <a:latin typeface="微软雅黑" panose="020B0503020204020204" pitchFamily="34" charset="-122"/>
                <a:sym typeface="+mn-ea"/>
              </a:rPr>
              <a:t>含水印图像</a:t>
            </a:r>
            <a:endParaRPr lang="zh-CN" altLang="en-US" sz="1200" dirty="0">
              <a:latin typeface="微软雅黑" panose="020B0503020204020204" pitchFamily="34" charset="-122"/>
            </a:endParaRPr>
          </a:p>
        </p:txBody>
      </p:sp>
      <p:sp>
        <p:nvSpPr>
          <p:cNvPr id="44" name="文本框 6"/>
          <p:cNvSpPr txBox="1">
            <a:spLocks noChangeArrowheads="1"/>
          </p:cNvSpPr>
          <p:nvPr/>
        </p:nvSpPr>
        <p:spPr bwMode="auto">
          <a:xfrm>
            <a:off x="7923640" y="1428959"/>
            <a:ext cx="1098550" cy="332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defTabSz="914400" eaLnBrk="1" hangingPunct="1">
              <a:lnSpc>
                <a:spcPct val="130000"/>
              </a:lnSpc>
            </a:pPr>
            <a:r>
              <a:rPr lang="zh-CN" altLang="en-US" sz="1200" dirty="0">
                <a:latin typeface="微软雅黑" panose="020B0503020204020204" pitchFamily="34" charset="-122"/>
                <a:sym typeface="+mn-ea"/>
              </a:rPr>
              <a:t>位置信息文件</a:t>
            </a:r>
            <a:endParaRPr lang="zh-CN" altLang="en-US" sz="1200" dirty="0">
              <a:latin typeface="微软雅黑" panose="020B0503020204020204" pitchFamily="34" charset="-122"/>
            </a:endParaRPr>
          </a:p>
        </p:txBody>
      </p:sp>
      <p:sp>
        <p:nvSpPr>
          <p:cNvPr id="6" name="直角上箭头 5"/>
          <p:cNvSpPr/>
          <p:nvPr/>
        </p:nvSpPr>
        <p:spPr>
          <a:xfrm rot="16200000" flipH="1">
            <a:off x="7629551" y="2670149"/>
            <a:ext cx="916831" cy="1037533"/>
          </a:xfrm>
          <a:prstGeom prst="bentUpArrow">
            <a:avLst/>
          </a:prstGeom>
          <a:solidFill>
            <a:srgbClr val="F6E168"/>
          </a:solidFill>
          <a:ln>
            <a:solidFill>
              <a:schemeClr val="tx1"/>
            </a:solidFill>
          </a:ln>
        </p:spPr>
        <p:style>
          <a:lnRef idx="3">
            <a:schemeClr val="lt1"/>
          </a:lnRef>
          <a:fillRef idx="1">
            <a:schemeClr val="accent5"/>
          </a:fillRef>
          <a:effectRef idx="1">
            <a:schemeClr val="accent5"/>
          </a:effectRef>
          <a:fontRef idx="minor">
            <a:schemeClr val="lt1"/>
          </a:fontRef>
        </p:style>
        <p:txBody>
          <a:bodyPr rtlCol="0" anchor="ctr"/>
          <a:lstStyle/>
          <a:p>
            <a:pPr algn="ctr"/>
            <a:endParaRPr kumimoji="1" lang="zh-CN" altLang="en-US"/>
          </a:p>
        </p:txBody>
      </p:sp>
      <p:pic>
        <p:nvPicPr>
          <p:cNvPr id="10250" name="Picture 10" descr="pplication octet stream"/>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5261338" y="907038"/>
            <a:ext cx="720000" cy="720000"/>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5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24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24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639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02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97" grpId="0"/>
      <p:bldGraphic spid="2" grpId="0">
        <p:bldAsOne/>
      </p:bldGraphic>
      <p:bldGraphic spid="39" grpId="0">
        <p:bldAsOne/>
      </p:bldGraphic>
      <p:bldP spid="43" grpId="0"/>
      <p:bldP spid="44" grpId="0"/>
      <p:bldP spid="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6389" name="文本框 27"/>
          <p:cNvSpPr txBox="1">
            <a:spLocks noChangeArrowheads="1"/>
          </p:cNvSpPr>
          <p:nvPr/>
        </p:nvSpPr>
        <p:spPr bwMode="auto">
          <a:xfrm>
            <a:off x="1104900" y="4260850"/>
            <a:ext cx="6948488" cy="332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eaLnBrk="1" hangingPunct="1">
              <a:lnSpc>
                <a:spcPct val="130000"/>
              </a:lnSpc>
            </a:pPr>
            <a:r>
              <a:rPr lang="zh-CN" altLang="en-US" sz="1200" dirty="0">
                <a:solidFill>
                  <a:srgbClr val="404040"/>
                </a:solidFill>
                <a:latin typeface="微软雅黑" panose="020B0503020204020204" pitchFamily="34" charset="-122"/>
              </a:rPr>
              <a:t>预处理模块分为图像预处理和字符切分两个部分。</a:t>
            </a:r>
          </a:p>
        </p:txBody>
      </p:sp>
      <p:sp>
        <p:nvSpPr>
          <p:cNvPr id="16390" name="矩形 28"/>
          <p:cNvSpPr>
            <a:spLocks noChangeArrowheads="1"/>
          </p:cNvSpPr>
          <p:nvPr/>
        </p:nvSpPr>
        <p:spPr bwMode="auto">
          <a:xfrm>
            <a:off x="1104900" y="3908425"/>
            <a:ext cx="234872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2000" b="1" dirty="0">
                <a:solidFill>
                  <a:srgbClr val="F5E168"/>
                </a:solidFill>
                <a:latin typeface="微软雅黑" panose="020B0503020204020204" pitchFamily="34" charset="-122"/>
              </a:rPr>
              <a:t>预处理</a:t>
            </a:r>
            <a:r>
              <a:rPr lang="en-US" altLang="zh-CN" sz="2000" b="1" dirty="0">
                <a:solidFill>
                  <a:srgbClr val="F5E168"/>
                </a:solidFill>
                <a:latin typeface="微软雅黑" panose="020B0503020204020204" pitchFamily="34" charset="-122"/>
              </a:rPr>
              <a:t>-</a:t>
            </a:r>
            <a:r>
              <a:rPr lang="zh-CN" altLang="en-US" sz="2000" b="1" dirty="0">
                <a:solidFill>
                  <a:srgbClr val="F5E168"/>
                </a:solidFill>
                <a:latin typeface="微软雅黑" panose="020B0503020204020204" pitchFamily="34" charset="-122"/>
              </a:rPr>
              <a:t>图像预处理</a:t>
            </a:r>
          </a:p>
        </p:txBody>
      </p:sp>
      <p:sp>
        <p:nvSpPr>
          <p:cNvPr id="16391" name="矩形 29"/>
          <p:cNvSpPr>
            <a:spLocks noChangeArrowheads="1"/>
          </p:cNvSpPr>
          <p:nvPr/>
        </p:nvSpPr>
        <p:spPr bwMode="auto">
          <a:xfrm>
            <a:off x="425450" y="44450"/>
            <a:ext cx="22479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lnSpc>
                <a:spcPct val="130000"/>
              </a:lnSpc>
            </a:pPr>
            <a:r>
              <a:rPr lang="en-US" altLang="zh-CN" sz="2800">
                <a:solidFill>
                  <a:srgbClr val="FFFFFF"/>
                </a:solidFill>
                <a:latin typeface="微软雅黑" panose="020B0503020204020204" pitchFamily="34" charset="-122"/>
                <a:sym typeface="黑体" panose="02010609060101010101" pitchFamily="49" charset="-122"/>
              </a:rPr>
              <a:t>PART</a:t>
            </a:r>
            <a:r>
              <a:rPr lang="zh-CN" altLang="en-US" sz="2800">
                <a:solidFill>
                  <a:srgbClr val="FFFFFF"/>
                </a:solidFill>
                <a:latin typeface="微软雅黑" panose="020B0503020204020204" pitchFamily="34" charset="-122"/>
                <a:sym typeface="黑体" panose="02010609060101010101" pitchFamily="49" charset="-122"/>
              </a:rPr>
              <a:t> </a:t>
            </a:r>
            <a:r>
              <a:rPr lang="en-US" altLang="zh-CN" sz="2800">
                <a:solidFill>
                  <a:srgbClr val="FFFFFF"/>
                </a:solidFill>
                <a:latin typeface="微软雅黑" panose="020B0503020204020204" pitchFamily="34" charset="-122"/>
                <a:sym typeface="黑体" panose="02010609060101010101" pitchFamily="49" charset="-122"/>
              </a:rPr>
              <a:t>1</a:t>
            </a:r>
            <a:endParaRPr lang="en-US" altLang="zh-CN" sz="2800">
              <a:solidFill>
                <a:srgbClr val="FFFFFF"/>
              </a:solidFill>
              <a:latin typeface="微软雅黑" panose="020B0503020204020204" pitchFamily="34" charset="-122"/>
            </a:endParaRPr>
          </a:p>
        </p:txBody>
      </p:sp>
      <p:sp>
        <p:nvSpPr>
          <p:cNvPr id="16392" name="文本框 30"/>
          <p:cNvSpPr txBox="1">
            <a:spLocks noChangeArrowheads="1"/>
          </p:cNvSpPr>
          <p:nvPr/>
        </p:nvSpPr>
        <p:spPr bwMode="auto">
          <a:xfrm>
            <a:off x="2673350" y="71438"/>
            <a:ext cx="2698750" cy="598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eaLnBrk="1" hangingPunct="1">
              <a:lnSpc>
                <a:spcPct val="130000"/>
              </a:lnSpc>
            </a:pPr>
            <a:r>
              <a:rPr lang="zh-CN" altLang="en-US" sz="2800">
                <a:solidFill>
                  <a:srgbClr val="FFFFFF"/>
                </a:solidFill>
                <a:latin typeface="微软雅黑" panose="020B0503020204020204" pitchFamily="34" charset="-122"/>
                <a:sym typeface="黑体" panose="02010609060101010101" pitchFamily="49" charset="-122"/>
              </a:rPr>
              <a:t>请输入你的标题</a:t>
            </a:r>
            <a:endParaRPr lang="zh-CN" altLang="en-US" sz="2800">
              <a:latin typeface="微软雅黑" panose="020B0503020204020204" pitchFamily="34" charset="-122"/>
            </a:endParaRPr>
          </a:p>
        </p:txBody>
      </p:sp>
      <p:sp>
        <p:nvSpPr>
          <p:cNvPr id="32" name="矩形 31"/>
          <p:cNvSpPr/>
          <p:nvPr/>
        </p:nvSpPr>
        <p:spPr>
          <a:xfrm>
            <a:off x="2547938" y="0"/>
            <a:ext cx="4684712" cy="774700"/>
          </a:xfrm>
          <a:prstGeom prst="rect">
            <a:avLst/>
          </a:prstGeom>
          <a:solidFill>
            <a:srgbClr val="40404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defRPr/>
            </a:pPr>
            <a:endParaRPr kumimoji="1" lang="zh-CN" altLang="en-US" noProof="1">
              <a:latin typeface="微软雅黑" panose="020B0503020204020204" pitchFamily="34" charset="-122"/>
              <a:cs typeface="微软雅黑" panose="020B0503020204020204" pitchFamily="34" charset="-122"/>
            </a:endParaRPr>
          </a:p>
        </p:txBody>
      </p:sp>
      <p:grpSp>
        <p:nvGrpSpPr>
          <p:cNvPr id="33" name="组 7"/>
          <p:cNvGrpSpPr/>
          <p:nvPr/>
        </p:nvGrpSpPr>
        <p:grpSpPr>
          <a:xfrm>
            <a:off x="424815" y="0"/>
            <a:ext cx="2248535" cy="773430"/>
            <a:chOff x="782065" y="0"/>
            <a:chExt cx="2248535" cy="1343608"/>
          </a:xfrm>
          <a:solidFill>
            <a:srgbClr val="F5E168"/>
          </a:solidFill>
        </p:grpSpPr>
        <p:sp>
          <p:nvSpPr>
            <p:cNvPr id="34" name="矩形 33"/>
            <p:cNvSpPr/>
            <p:nvPr/>
          </p:nvSpPr>
          <p:spPr>
            <a:xfrm>
              <a:off x="787145" y="0"/>
              <a:ext cx="2120044" cy="1343608"/>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defRPr/>
              </a:pPr>
              <a:endParaRPr kumimoji="1" lang="zh-CN" altLang="en-US" noProof="1">
                <a:latin typeface="微软雅黑" panose="020B0503020204020204" pitchFamily="34" charset="-122"/>
                <a:cs typeface="微软雅黑" panose="020B0503020204020204" pitchFamily="34" charset="-122"/>
              </a:endParaRPr>
            </a:p>
          </p:txBody>
        </p:sp>
        <p:sp>
          <p:nvSpPr>
            <p:cNvPr id="35" name="矩形 34"/>
            <p:cNvSpPr/>
            <p:nvPr/>
          </p:nvSpPr>
          <p:spPr>
            <a:xfrm>
              <a:off x="782065" y="71755"/>
              <a:ext cx="2248535" cy="1133503"/>
            </a:xfrm>
            <a:prstGeom prst="rect">
              <a:avLst/>
            </a:prstGeom>
            <a:noFill/>
            <a:extLst>
              <a:ext uri="{909E8E84-426E-40DD-AFC4-6F175D3DCCD1}">
                <a14:hiddenFill xmlns:a14="http://schemas.microsoft.com/office/drawing/2010/main">
                  <a:grpFill/>
                </a14:hiddenFill>
              </a:ext>
            </a:extLst>
          </p:spPr>
          <p:txBody>
            <a:bodyPr>
              <a:spAutoFit/>
            </a:bodyPr>
            <a:lstStyle/>
            <a:p>
              <a:pPr algn="ctr" eaLnBrk="1" fontAlgn="auto" hangingPunct="1">
                <a:lnSpc>
                  <a:spcPct val="130000"/>
                </a:lnSpc>
                <a:defRPr/>
              </a:pPr>
              <a:r>
                <a:rPr kumimoji="1" lang="en-US" altLang="zh-CN" sz="2800" noProof="1">
                  <a:solidFill>
                    <a:srgbClr val="FFFFFF"/>
                  </a:solidFill>
                  <a:latin typeface="微软雅黑" panose="020B0503020204020204" pitchFamily="34" charset="-122"/>
                  <a:cs typeface="微软雅黑" panose="020B0503020204020204" pitchFamily="34" charset="-122"/>
                  <a:sym typeface="+mn-ea"/>
                </a:rPr>
                <a:t>PART</a:t>
              </a:r>
              <a:r>
                <a:rPr kumimoji="1" lang="zh-CN" altLang="en-US" sz="2800" noProof="1">
                  <a:solidFill>
                    <a:srgbClr val="FFFFFF"/>
                  </a:solidFill>
                  <a:latin typeface="微软雅黑" panose="020B0503020204020204" pitchFamily="34" charset="-122"/>
                  <a:cs typeface="微软雅黑" panose="020B0503020204020204" pitchFamily="34" charset="-122"/>
                  <a:sym typeface="+mn-ea"/>
                </a:rPr>
                <a:t> </a:t>
              </a:r>
              <a:r>
                <a:rPr kumimoji="1" lang="en-US" altLang="zh-CN" sz="2800" noProof="1">
                  <a:solidFill>
                    <a:srgbClr val="FFFFFF"/>
                  </a:solidFill>
                  <a:latin typeface="微软雅黑" panose="020B0503020204020204" pitchFamily="34" charset="-122"/>
                  <a:cs typeface="微软雅黑" panose="020B0503020204020204" pitchFamily="34" charset="-122"/>
                  <a:sym typeface="+mn-ea"/>
                </a:rPr>
                <a:t>2</a:t>
              </a:r>
              <a:endParaRPr kumimoji="1" lang="en-US" altLang="zh-CN" sz="2800" noProof="1">
                <a:solidFill>
                  <a:srgbClr val="FFFFFF"/>
                </a:solidFill>
                <a:latin typeface="微软雅黑" panose="020B0503020204020204" pitchFamily="34" charset="-122"/>
                <a:cs typeface="微软雅黑" panose="020B0503020204020204" pitchFamily="34" charset="-122"/>
              </a:endParaRPr>
            </a:p>
          </p:txBody>
        </p:sp>
      </p:grpSp>
      <p:sp>
        <p:nvSpPr>
          <p:cNvPr id="16395" name="文本框 35"/>
          <p:cNvSpPr txBox="1">
            <a:spLocks noChangeArrowheads="1"/>
          </p:cNvSpPr>
          <p:nvPr/>
        </p:nvSpPr>
        <p:spPr bwMode="auto">
          <a:xfrm>
            <a:off x="2584450" y="71438"/>
            <a:ext cx="4493538" cy="6524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lvl="0" eaLnBrk="1" hangingPunct="1">
              <a:lnSpc>
                <a:spcPct val="130000"/>
              </a:lnSpc>
            </a:pPr>
            <a:r>
              <a:rPr lang="zh-CN" altLang="en-US" sz="2800" dirty="0">
                <a:solidFill>
                  <a:srgbClr val="FFFFFF"/>
                </a:solidFill>
                <a:latin typeface="微软雅黑" panose="020B0503020204020204" pitchFamily="34" charset="-122"/>
                <a:sym typeface="黑体" panose="02010609060101010101" pitchFamily="49" charset="-122"/>
              </a:rPr>
              <a:t>改进的抗打印扫描水印算法</a:t>
            </a:r>
            <a:endParaRPr lang="zh-CN" altLang="en-US" sz="2800" dirty="0">
              <a:latin typeface="微软雅黑" panose="020B0503020204020204" pitchFamily="34" charset="-122"/>
            </a:endParaRPr>
          </a:p>
        </p:txBody>
      </p:sp>
      <p:pic>
        <p:nvPicPr>
          <p:cNvPr id="37" name="图片 36" descr="../Library/Containers/com.tencent.qq/Data/Library/Caches/Images/1A233FC13AA245559025CF5E61AEA6FE.png"/>
          <p:cNvPicPr/>
          <p:nvPr/>
        </p:nvPicPr>
        <p:blipFill>
          <a:blip r:embed="rId4">
            <a:extLst>
              <a:ext uri="{28A0092B-C50C-407E-A947-70E740481C1C}">
                <a14:useLocalDpi xmlns:a14="http://schemas.microsoft.com/office/drawing/2010/main" val="0"/>
              </a:ext>
            </a:extLst>
          </a:blip>
          <a:srcRect/>
          <a:stretch>
            <a:fillRect/>
          </a:stretch>
        </p:blipFill>
        <p:spPr bwMode="auto">
          <a:xfrm>
            <a:off x="1104900" y="987449"/>
            <a:ext cx="6504306" cy="1597660"/>
          </a:xfrm>
          <a:prstGeom prst="rect">
            <a:avLst/>
          </a:prstGeom>
          <a:noFill/>
          <a:ln>
            <a:noFill/>
          </a:ln>
        </p:spPr>
      </p:pic>
      <p:sp>
        <p:nvSpPr>
          <p:cNvPr id="39" name="文本框 27"/>
          <p:cNvSpPr txBox="1">
            <a:spLocks noChangeArrowheads="1"/>
          </p:cNvSpPr>
          <p:nvPr/>
        </p:nvSpPr>
        <p:spPr bwMode="auto">
          <a:xfrm>
            <a:off x="4279900" y="2294959"/>
            <a:ext cx="4395788" cy="332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eaLnBrk="1" hangingPunct="1">
              <a:lnSpc>
                <a:spcPct val="130000"/>
              </a:lnSpc>
            </a:pPr>
            <a:r>
              <a:rPr lang="zh-CN" altLang="en-US" sz="1200" dirty="0">
                <a:solidFill>
                  <a:srgbClr val="404040"/>
                </a:solidFill>
                <a:latin typeface="微软雅黑" panose="020B0503020204020204" pitchFamily="34" charset="-122"/>
              </a:rPr>
              <a:t>图像预处理模块</a:t>
            </a:r>
          </a:p>
        </p:txBody>
      </p:sp>
      <p:sp>
        <p:nvSpPr>
          <p:cNvPr id="41" name="文本框 27"/>
          <p:cNvSpPr txBox="1">
            <a:spLocks noChangeArrowheads="1"/>
          </p:cNvSpPr>
          <p:nvPr/>
        </p:nvSpPr>
        <p:spPr bwMode="auto">
          <a:xfrm>
            <a:off x="1104900" y="2752159"/>
            <a:ext cx="6819900" cy="1052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eaLnBrk="1" hangingPunct="1">
              <a:lnSpc>
                <a:spcPct val="130000"/>
              </a:lnSpc>
            </a:pPr>
            <a:r>
              <a:rPr lang="zh-CN" altLang="zh-CN" sz="1200" dirty="0">
                <a:cs typeface="微软雅黑" panose="020B0503020204020204" pitchFamily="34" charset="-122"/>
              </a:rPr>
              <a:t>在图像预处理部分，主要是恢复图像在打印扫描过程中造成的失</a:t>
            </a:r>
            <a:r>
              <a:rPr lang="zh-CN" altLang="en-US" sz="1200" dirty="0">
                <a:cs typeface="微软雅黑" panose="020B0503020204020204" pitchFamily="34" charset="-122"/>
              </a:rPr>
              <a:t>真，即</a:t>
            </a:r>
            <a:r>
              <a:rPr lang="zh-CN" altLang="zh-CN" sz="1200" dirty="0">
                <a:cs typeface="微软雅黑" panose="020B0503020204020204" pitchFamily="34" charset="-122"/>
              </a:rPr>
              <a:t>随机噪声。</a:t>
            </a:r>
            <a:endParaRPr lang="en-US" altLang="zh-CN" sz="1200" dirty="0">
              <a:cs typeface="微软雅黑" panose="020B0503020204020204" pitchFamily="34" charset="-122"/>
            </a:endParaRPr>
          </a:p>
          <a:p>
            <a:pPr eaLnBrk="1" hangingPunct="1">
              <a:lnSpc>
                <a:spcPct val="130000"/>
              </a:lnSpc>
            </a:pPr>
            <a:r>
              <a:rPr lang="zh-CN" altLang="zh-CN" sz="1200" dirty="0">
                <a:cs typeface="微软雅黑" panose="020B0503020204020204" pitchFamily="34" charset="-122"/>
              </a:rPr>
              <a:t>由于本算法对二值文本图像的保真度要求很高，椒盐噪声对后续字符切分和水印提取造成干扰，所以在提取前要充分去除噪声，抑制其干扰</a:t>
            </a:r>
            <a:r>
              <a:rPr lang="zh-CN" altLang="en-US" sz="1200" dirty="0">
                <a:cs typeface="微软雅黑" panose="020B0503020204020204" pitchFamily="34" charset="-122"/>
              </a:rPr>
              <a:t>。</a:t>
            </a:r>
            <a:endParaRPr lang="en-US" altLang="zh-CN" sz="1200" dirty="0">
              <a:cs typeface="微软雅黑" panose="020B0503020204020204" pitchFamily="34" charset="-122"/>
            </a:endParaRPr>
          </a:p>
          <a:p>
            <a:pPr eaLnBrk="1" hangingPunct="1">
              <a:lnSpc>
                <a:spcPct val="130000"/>
              </a:lnSpc>
            </a:pPr>
            <a:r>
              <a:rPr lang="zh-CN" altLang="zh-CN" sz="1200" dirty="0">
                <a:cs typeface="微软雅黑" panose="020B0503020204020204" pitchFamily="34" charset="-122"/>
              </a:rPr>
              <a:t>对于打印扫描过程添加的大面积污点需要另行处理</a:t>
            </a:r>
            <a:r>
              <a:rPr lang="zh-CN" altLang="en-US" sz="1200" dirty="0">
                <a:cs typeface="微软雅黑" panose="020B0503020204020204" pitchFamily="34" charset="-122"/>
              </a:rPr>
              <a:t>。</a:t>
            </a:r>
            <a:endParaRPr lang="zh-CN" altLang="en-US" sz="1200" dirty="0">
              <a:solidFill>
                <a:srgbClr val="404040"/>
              </a:solidFill>
              <a:latin typeface="微软雅黑" panose="020B0503020204020204" pitchFamily="34" charset="-122"/>
            </a:endParaRPr>
          </a:p>
        </p:txBody>
      </p:sp>
      <p:pic>
        <p:nvPicPr>
          <p:cNvPr id="42" name="图片 41"/>
          <p:cNvPicPr/>
          <p:nvPr/>
        </p:nvPicPr>
        <p:blipFill>
          <a:blip r:embed="rId5"/>
          <a:stretch>
            <a:fillRect/>
          </a:stretch>
        </p:blipFill>
        <p:spPr>
          <a:xfrm>
            <a:off x="1176020" y="2752159"/>
            <a:ext cx="2743835" cy="1838325"/>
          </a:xfrm>
          <a:prstGeom prst="rect">
            <a:avLst/>
          </a:prstGeom>
          <a:ln>
            <a:solidFill>
              <a:schemeClr val="tx1"/>
            </a:solidFill>
          </a:ln>
        </p:spPr>
      </p:pic>
      <p:pic>
        <p:nvPicPr>
          <p:cNvPr id="43" name="图片 42"/>
          <p:cNvPicPr/>
          <p:nvPr/>
        </p:nvPicPr>
        <p:blipFill>
          <a:blip r:embed="rId6"/>
          <a:stretch>
            <a:fillRect/>
          </a:stretch>
        </p:blipFill>
        <p:spPr>
          <a:xfrm>
            <a:off x="4986021" y="2752159"/>
            <a:ext cx="2623185" cy="1839595"/>
          </a:xfrm>
          <a:prstGeom prst="rect">
            <a:avLst/>
          </a:prstGeom>
          <a:ln>
            <a:solidFill>
              <a:schemeClr val="tx1"/>
            </a:solidFill>
          </a:ln>
        </p:spPr>
      </p:pic>
    </p:spTree>
    <p:custDataLst>
      <p:tags r:id="rId1"/>
    </p:custDataLst>
    <p:extLst>
      <p:ext uri="{BB962C8B-B14F-4D97-AF65-F5344CB8AC3E}">
        <p14:creationId xmlns:p14="http://schemas.microsoft.com/office/powerpoint/2010/main" val="71611722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41"/>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16390"/>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16389"/>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9" grpId="0"/>
      <p:bldP spid="16390" grpId="0"/>
      <p:bldP spid="41" grpId="0"/>
    </p:bldLst>
  </p:timing>
</p:sld>
</file>

<file path=ppt/slides/slide9.xml><?xml version="1.0" encoding="utf-8"?>
<p:sld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6390" name="矩形 28"/>
          <p:cNvSpPr>
            <a:spLocks noChangeArrowheads="1"/>
          </p:cNvSpPr>
          <p:nvPr/>
        </p:nvSpPr>
        <p:spPr bwMode="auto">
          <a:xfrm>
            <a:off x="424815" y="3437100"/>
            <a:ext cx="209223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2000" b="1" dirty="0">
                <a:solidFill>
                  <a:srgbClr val="F5E168"/>
                </a:solidFill>
                <a:latin typeface="微软雅黑" panose="020B0503020204020204" pitchFamily="34" charset="-122"/>
              </a:rPr>
              <a:t>预处理</a:t>
            </a:r>
            <a:r>
              <a:rPr lang="en-US" altLang="zh-CN" sz="2000" b="1" dirty="0">
                <a:solidFill>
                  <a:srgbClr val="F5E168"/>
                </a:solidFill>
                <a:latin typeface="微软雅黑" panose="020B0503020204020204" pitchFamily="34" charset="-122"/>
              </a:rPr>
              <a:t>-</a:t>
            </a:r>
            <a:r>
              <a:rPr lang="zh-CN" altLang="en-US" sz="2000" b="1" dirty="0">
                <a:solidFill>
                  <a:srgbClr val="F5E168"/>
                </a:solidFill>
                <a:latin typeface="微软雅黑" panose="020B0503020204020204" pitchFamily="34" charset="-122"/>
              </a:rPr>
              <a:t>字符切分</a:t>
            </a:r>
          </a:p>
        </p:txBody>
      </p:sp>
      <p:sp>
        <p:nvSpPr>
          <p:cNvPr id="16391" name="矩形 29"/>
          <p:cNvSpPr>
            <a:spLocks noChangeArrowheads="1"/>
          </p:cNvSpPr>
          <p:nvPr/>
        </p:nvSpPr>
        <p:spPr bwMode="auto">
          <a:xfrm>
            <a:off x="425450" y="44450"/>
            <a:ext cx="22479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lnSpc>
                <a:spcPct val="130000"/>
              </a:lnSpc>
            </a:pPr>
            <a:r>
              <a:rPr lang="en-US" altLang="zh-CN" sz="2800">
                <a:solidFill>
                  <a:srgbClr val="FFFFFF"/>
                </a:solidFill>
                <a:latin typeface="微软雅黑" panose="020B0503020204020204" pitchFamily="34" charset="-122"/>
                <a:sym typeface="黑体" panose="02010609060101010101" pitchFamily="49" charset="-122"/>
              </a:rPr>
              <a:t>PART</a:t>
            </a:r>
            <a:r>
              <a:rPr lang="zh-CN" altLang="en-US" sz="2800">
                <a:solidFill>
                  <a:srgbClr val="FFFFFF"/>
                </a:solidFill>
                <a:latin typeface="微软雅黑" panose="020B0503020204020204" pitchFamily="34" charset="-122"/>
                <a:sym typeface="黑体" panose="02010609060101010101" pitchFamily="49" charset="-122"/>
              </a:rPr>
              <a:t> </a:t>
            </a:r>
            <a:r>
              <a:rPr lang="en-US" altLang="zh-CN" sz="2800">
                <a:solidFill>
                  <a:srgbClr val="FFFFFF"/>
                </a:solidFill>
                <a:latin typeface="微软雅黑" panose="020B0503020204020204" pitchFamily="34" charset="-122"/>
                <a:sym typeface="黑体" panose="02010609060101010101" pitchFamily="49" charset="-122"/>
              </a:rPr>
              <a:t>1</a:t>
            </a:r>
            <a:endParaRPr lang="en-US" altLang="zh-CN" sz="2800">
              <a:solidFill>
                <a:srgbClr val="FFFFFF"/>
              </a:solidFill>
              <a:latin typeface="微软雅黑" panose="020B0503020204020204" pitchFamily="34" charset="-122"/>
            </a:endParaRPr>
          </a:p>
        </p:txBody>
      </p:sp>
      <p:sp>
        <p:nvSpPr>
          <p:cNvPr id="16392" name="文本框 30"/>
          <p:cNvSpPr txBox="1">
            <a:spLocks noChangeArrowheads="1"/>
          </p:cNvSpPr>
          <p:nvPr/>
        </p:nvSpPr>
        <p:spPr bwMode="auto">
          <a:xfrm>
            <a:off x="2673350" y="71438"/>
            <a:ext cx="2698750" cy="598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eaLnBrk="1" hangingPunct="1">
              <a:lnSpc>
                <a:spcPct val="130000"/>
              </a:lnSpc>
            </a:pPr>
            <a:r>
              <a:rPr lang="zh-CN" altLang="en-US" sz="2800">
                <a:solidFill>
                  <a:srgbClr val="FFFFFF"/>
                </a:solidFill>
                <a:latin typeface="微软雅黑" panose="020B0503020204020204" pitchFamily="34" charset="-122"/>
                <a:sym typeface="黑体" panose="02010609060101010101" pitchFamily="49" charset="-122"/>
              </a:rPr>
              <a:t>请输入你的标题</a:t>
            </a:r>
            <a:endParaRPr lang="zh-CN" altLang="en-US" sz="2800">
              <a:latin typeface="微软雅黑" panose="020B0503020204020204" pitchFamily="34" charset="-122"/>
            </a:endParaRPr>
          </a:p>
        </p:txBody>
      </p:sp>
      <p:sp>
        <p:nvSpPr>
          <p:cNvPr id="32" name="矩形 31"/>
          <p:cNvSpPr/>
          <p:nvPr/>
        </p:nvSpPr>
        <p:spPr>
          <a:xfrm>
            <a:off x="2547938" y="0"/>
            <a:ext cx="4684712" cy="774700"/>
          </a:xfrm>
          <a:prstGeom prst="rect">
            <a:avLst/>
          </a:prstGeom>
          <a:solidFill>
            <a:srgbClr val="40404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defRPr/>
            </a:pPr>
            <a:endParaRPr kumimoji="1" lang="zh-CN" altLang="en-US" noProof="1">
              <a:latin typeface="微软雅黑" panose="020B0503020204020204" pitchFamily="34" charset="-122"/>
              <a:cs typeface="微软雅黑" panose="020B0503020204020204" pitchFamily="34" charset="-122"/>
            </a:endParaRPr>
          </a:p>
        </p:txBody>
      </p:sp>
      <p:grpSp>
        <p:nvGrpSpPr>
          <p:cNvPr id="33" name="组 7"/>
          <p:cNvGrpSpPr/>
          <p:nvPr/>
        </p:nvGrpSpPr>
        <p:grpSpPr>
          <a:xfrm>
            <a:off x="424815" y="0"/>
            <a:ext cx="2248535" cy="773430"/>
            <a:chOff x="782065" y="0"/>
            <a:chExt cx="2248535" cy="1343608"/>
          </a:xfrm>
          <a:solidFill>
            <a:srgbClr val="F5E168"/>
          </a:solidFill>
        </p:grpSpPr>
        <p:sp>
          <p:nvSpPr>
            <p:cNvPr id="34" name="矩形 33"/>
            <p:cNvSpPr/>
            <p:nvPr/>
          </p:nvSpPr>
          <p:spPr>
            <a:xfrm>
              <a:off x="787145" y="0"/>
              <a:ext cx="2120044" cy="1343608"/>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defRPr/>
              </a:pPr>
              <a:endParaRPr kumimoji="1" lang="zh-CN" altLang="en-US" noProof="1">
                <a:latin typeface="微软雅黑" panose="020B0503020204020204" pitchFamily="34" charset="-122"/>
                <a:cs typeface="微软雅黑" panose="020B0503020204020204" pitchFamily="34" charset="-122"/>
              </a:endParaRPr>
            </a:p>
          </p:txBody>
        </p:sp>
        <p:sp>
          <p:nvSpPr>
            <p:cNvPr id="35" name="矩形 34"/>
            <p:cNvSpPr/>
            <p:nvPr/>
          </p:nvSpPr>
          <p:spPr>
            <a:xfrm>
              <a:off x="782065" y="71755"/>
              <a:ext cx="2248535" cy="1133503"/>
            </a:xfrm>
            <a:prstGeom prst="rect">
              <a:avLst/>
            </a:prstGeom>
            <a:noFill/>
            <a:extLst>
              <a:ext uri="{909E8E84-426E-40DD-AFC4-6F175D3DCCD1}">
                <a14:hiddenFill xmlns:a14="http://schemas.microsoft.com/office/drawing/2010/main">
                  <a:grpFill/>
                </a14:hiddenFill>
              </a:ext>
            </a:extLst>
          </p:spPr>
          <p:txBody>
            <a:bodyPr>
              <a:spAutoFit/>
            </a:bodyPr>
            <a:lstStyle/>
            <a:p>
              <a:pPr algn="ctr" eaLnBrk="1" fontAlgn="auto" hangingPunct="1">
                <a:lnSpc>
                  <a:spcPct val="130000"/>
                </a:lnSpc>
                <a:defRPr/>
              </a:pPr>
              <a:r>
                <a:rPr kumimoji="1" lang="en-US" altLang="zh-CN" sz="2800" noProof="1">
                  <a:solidFill>
                    <a:srgbClr val="FFFFFF"/>
                  </a:solidFill>
                  <a:latin typeface="微软雅黑" panose="020B0503020204020204" pitchFamily="34" charset="-122"/>
                  <a:cs typeface="微软雅黑" panose="020B0503020204020204" pitchFamily="34" charset="-122"/>
                  <a:sym typeface="+mn-ea"/>
                </a:rPr>
                <a:t>PART</a:t>
              </a:r>
              <a:r>
                <a:rPr kumimoji="1" lang="zh-CN" altLang="en-US" sz="2800" noProof="1">
                  <a:solidFill>
                    <a:srgbClr val="FFFFFF"/>
                  </a:solidFill>
                  <a:latin typeface="微软雅黑" panose="020B0503020204020204" pitchFamily="34" charset="-122"/>
                  <a:cs typeface="微软雅黑" panose="020B0503020204020204" pitchFamily="34" charset="-122"/>
                  <a:sym typeface="+mn-ea"/>
                </a:rPr>
                <a:t> </a:t>
              </a:r>
              <a:r>
                <a:rPr kumimoji="1" lang="en-US" altLang="zh-CN" sz="2800" noProof="1">
                  <a:solidFill>
                    <a:srgbClr val="FFFFFF"/>
                  </a:solidFill>
                  <a:latin typeface="微软雅黑" panose="020B0503020204020204" pitchFamily="34" charset="-122"/>
                  <a:cs typeface="微软雅黑" panose="020B0503020204020204" pitchFamily="34" charset="-122"/>
                  <a:sym typeface="+mn-ea"/>
                </a:rPr>
                <a:t>2</a:t>
              </a:r>
              <a:endParaRPr kumimoji="1" lang="en-US" altLang="zh-CN" sz="2800" noProof="1">
                <a:solidFill>
                  <a:srgbClr val="FFFFFF"/>
                </a:solidFill>
                <a:latin typeface="微软雅黑" panose="020B0503020204020204" pitchFamily="34" charset="-122"/>
                <a:cs typeface="微软雅黑" panose="020B0503020204020204" pitchFamily="34" charset="-122"/>
              </a:endParaRPr>
            </a:p>
          </p:txBody>
        </p:sp>
      </p:grpSp>
      <p:sp>
        <p:nvSpPr>
          <p:cNvPr id="16395" name="文本框 35"/>
          <p:cNvSpPr txBox="1">
            <a:spLocks noChangeArrowheads="1"/>
          </p:cNvSpPr>
          <p:nvPr/>
        </p:nvSpPr>
        <p:spPr bwMode="auto">
          <a:xfrm>
            <a:off x="2584450" y="71438"/>
            <a:ext cx="4493538" cy="6524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lvl="0" eaLnBrk="1" hangingPunct="1">
              <a:lnSpc>
                <a:spcPct val="130000"/>
              </a:lnSpc>
            </a:pPr>
            <a:r>
              <a:rPr lang="zh-CN" altLang="en-US" sz="2800" dirty="0">
                <a:solidFill>
                  <a:srgbClr val="FFFFFF"/>
                </a:solidFill>
                <a:latin typeface="微软雅黑" panose="020B0503020204020204" pitchFamily="34" charset="-122"/>
                <a:sym typeface="黑体" panose="02010609060101010101" pitchFamily="49" charset="-122"/>
              </a:rPr>
              <a:t>改进的抗打印扫描水印算法</a:t>
            </a:r>
            <a:endParaRPr lang="zh-CN" altLang="en-US" sz="2800" dirty="0">
              <a:latin typeface="微软雅黑" panose="020B0503020204020204" pitchFamily="34" charset="-122"/>
            </a:endParaRPr>
          </a:p>
        </p:txBody>
      </p:sp>
      <p:sp>
        <p:nvSpPr>
          <p:cNvPr id="41" name="文本框 27"/>
          <p:cNvSpPr txBox="1">
            <a:spLocks noChangeArrowheads="1"/>
          </p:cNvSpPr>
          <p:nvPr/>
        </p:nvSpPr>
        <p:spPr bwMode="auto">
          <a:xfrm>
            <a:off x="424815" y="3877886"/>
            <a:ext cx="6819900" cy="1052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eaLnBrk="1" hangingPunct="1">
              <a:lnSpc>
                <a:spcPct val="130000"/>
              </a:lnSpc>
            </a:pPr>
            <a:r>
              <a:rPr lang="en-US" altLang="zh-CN" sz="1200" dirty="0"/>
              <a:t>	</a:t>
            </a:r>
            <a:r>
              <a:rPr lang="zh-CN" altLang="zh-CN" sz="1200" dirty="0"/>
              <a:t>由于本算法主要针对的文本载体是印刷汉字字体文件的电子形式，字符的宽度和高度固定在一个区间内，所以可以使用投影分割法来实现字符分割</a:t>
            </a:r>
            <a:r>
              <a:rPr lang="zh-CN" altLang="en-US" sz="1200" dirty="0"/>
              <a:t>。</a:t>
            </a:r>
            <a:endParaRPr lang="en-US" altLang="zh-CN" sz="1200" dirty="0"/>
          </a:p>
          <a:p>
            <a:pPr eaLnBrk="1" hangingPunct="1">
              <a:lnSpc>
                <a:spcPct val="130000"/>
              </a:lnSpc>
            </a:pPr>
            <a:r>
              <a:rPr lang="en-US" altLang="zh-CN" sz="1200" dirty="0"/>
              <a:t>	</a:t>
            </a:r>
            <a:r>
              <a:rPr lang="zh-CN" altLang="zh-CN" sz="1200" dirty="0"/>
              <a:t>投影分割法主要是利用二值化图像像素点的分布直方图来进行数学分析，记录下同一维度的有效像素总值，根据直方图的分布找出波峰波谷区域确定字符的分割点 </a:t>
            </a:r>
            <a:endParaRPr lang="zh-CN" altLang="en-US" sz="1200" dirty="0">
              <a:solidFill>
                <a:srgbClr val="404040"/>
              </a:solidFill>
              <a:latin typeface="微软雅黑" panose="020B0503020204020204" pitchFamily="34" charset="-122"/>
            </a:endParaRPr>
          </a:p>
        </p:txBody>
      </p:sp>
      <p:pic>
        <p:nvPicPr>
          <p:cNvPr id="18" name="图片 17"/>
          <p:cNvPicPr/>
          <p:nvPr/>
        </p:nvPicPr>
        <p:blipFill>
          <a:blip r:embed="rId4">
            <a:extLst>
              <a:ext uri="{28A0092B-C50C-407E-A947-70E740481C1C}">
                <a14:useLocalDpi xmlns:a14="http://schemas.microsoft.com/office/drawing/2010/main" val="0"/>
              </a:ext>
            </a:extLst>
          </a:blip>
          <a:stretch>
            <a:fillRect/>
          </a:stretch>
        </p:blipFill>
        <p:spPr>
          <a:xfrm>
            <a:off x="866774" y="669925"/>
            <a:ext cx="7019925" cy="1923663"/>
          </a:xfrm>
          <a:prstGeom prst="rect">
            <a:avLst/>
          </a:prstGeom>
        </p:spPr>
      </p:pic>
      <p:pic>
        <p:nvPicPr>
          <p:cNvPr id="2" name="图片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2595134"/>
            <a:ext cx="9144000" cy="324726"/>
          </a:xfrm>
          <a:prstGeom prst="rect">
            <a:avLst/>
          </a:prstGeom>
        </p:spPr>
      </p:pic>
      <p:pic>
        <p:nvPicPr>
          <p:cNvPr id="3" name="图片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3028197"/>
            <a:ext cx="9144000" cy="324726"/>
          </a:xfrm>
          <a:prstGeom prst="rect">
            <a:avLst/>
          </a:prstGeom>
        </p:spPr>
      </p:pic>
      <p:sp>
        <p:nvSpPr>
          <p:cNvPr id="4" name="文本框 3"/>
          <p:cNvSpPr txBox="1"/>
          <p:nvPr/>
        </p:nvSpPr>
        <p:spPr>
          <a:xfrm>
            <a:off x="8610600" y="4000500"/>
            <a:ext cx="184731" cy="369332"/>
          </a:xfrm>
          <a:prstGeom prst="rect">
            <a:avLst/>
          </a:prstGeom>
          <a:noFill/>
        </p:spPr>
        <p:txBody>
          <a:bodyPr wrap="none" rtlCol="0">
            <a:spAutoFit/>
          </a:bodyPr>
          <a:lstStyle/>
          <a:p>
            <a:endParaRPr kumimoji="1" lang="zh-CN" altLang="en-US" dirty="0"/>
          </a:p>
        </p:txBody>
      </p:sp>
    </p:spTree>
    <p:custDataLst>
      <p:tags r:id="rId1"/>
    </p:custDataLst>
    <p:extLst>
      <p:ext uri="{BB962C8B-B14F-4D97-AF65-F5344CB8AC3E}">
        <p14:creationId xmlns:p14="http://schemas.microsoft.com/office/powerpoint/2010/main" val="1568602434"/>
      </p:ext>
    </p:extLst>
  </p:cSld>
  <p:clrMapOvr>
    <a:masterClrMapping/>
  </p:clrMapOvr>
  <p:transition spd="med"/>
</p:sld>
</file>

<file path=ppt/tags/tag1.xml><?xml version="1.0" encoding="utf-8"?>
<p:tagLst xmlns:a="http://schemas.openxmlformats.org/drawingml/2006/main" xmlns:r="http://schemas.openxmlformats.org/officeDocument/2006/relationships" xmlns:p="http://schemas.openxmlformats.org/presentationml/2006/main">
  <p:tag name="PA" val="v3.0.0"/>
</p:tagLst>
</file>

<file path=ppt/tags/tag10.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396"/>
</p:tagLst>
</file>

<file path=ppt/tags/tag11.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396"/>
</p:tagLst>
</file>

<file path=ppt/tags/tag12.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396"/>
</p:tagLst>
</file>

<file path=ppt/tags/tag13.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396"/>
</p:tagLst>
</file>

<file path=ppt/tags/tag14.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396"/>
</p:tagLst>
</file>

<file path=ppt/tags/tag15.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396"/>
</p:tagLst>
</file>

<file path=ppt/tags/tag16.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396"/>
</p:tagLst>
</file>

<file path=ppt/tags/tag17.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396"/>
</p:tagLst>
</file>

<file path=ppt/tags/tag18.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396"/>
</p:tagLst>
</file>

<file path=ppt/tags/tag19.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396"/>
</p:tagLst>
</file>

<file path=ppt/tags/tag2.xml><?xml version="1.0" encoding="utf-8"?>
<p:tagLst xmlns:a="http://schemas.openxmlformats.org/drawingml/2006/main" xmlns:r="http://schemas.openxmlformats.org/officeDocument/2006/relationships" xmlns:p="http://schemas.openxmlformats.org/presentationml/2006/main">
  <p:tag name="PA" val="v3.0.0"/>
</p:tagLst>
</file>

<file path=ppt/tags/tag20.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396"/>
</p:tagLst>
</file>

<file path=ppt/tags/tag21.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396"/>
</p:tagLst>
</file>

<file path=ppt/tags/tag22.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396"/>
</p:tagLst>
</file>

<file path=ppt/tags/tag23.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396"/>
</p:tagLst>
</file>

<file path=ppt/tags/tag24.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396"/>
</p:tagLst>
</file>

<file path=ppt/tags/tag25.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396"/>
</p:tagLst>
</file>

<file path=ppt/tags/tag26.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396"/>
</p:tagLst>
</file>

<file path=ppt/tags/tag27.xml><?xml version="1.0" encoding="utf-8"?>
<p:tagLst xmlns:a="http://schemas.openxmlformats.org/drawingml/2006/main" xmlns:r="http://schemas.openxmlformats.org/officeDocument/2006/relationships" xmlns:p="http://schemas.openxmlformats.org/presentationml/2006/main">
  <p:tag name="PA" val="v3.0.0"/>
</p:tagLst>
</file>

<file path=ppt/tags/tag28.xml><?xml version="1.0" encoding="utf-8"?>
<p:tagLst xmlns:a="http://schemas.openxmlformats.org/drawingml/2006/main" xmlns:r="http://schemas.openxmlformats.org/officeDocument/2006/relationships" xmlns:p="http://schemas.openxmlformats.org/presentationml/2006/main">
  <p:tag name="PA" val="v3.0.0"/>
</p:tagLst>
</file>

<file path=ppt/tags/tag29.xml><?xml version="1.0" encoding="utf-8"?>
<p:tagLst xmlns:a="http://schemas.openxmlformats.org/drawingml/2006/main" xmlns:r="http://schemas.openxmlformats.org/officeDocument/2006/relationships" xmlns:p="http://schemas.openxmlformats.org/presentationml/2006/main">
  <p:tag name="PA" val="v3.0.0"/>
</p:tagLst>
</file>

<file path=ppt/tags/tag3.xml><?xml version="1.0" encoding="utf-8"?>
<p:tagLst xmlns:a="http://schemas.openxmlformats.org/drawingml/2006/main" xmlns:r="http://schemas.openxmlformats.org/officeDocument/2006/relationships" xmlns:p="http://schemas.openxmlformats.org/presentationml/2006/main">
  <p:tag name="PA" val="v3.0.0"/>
</p:tagLst>
</file>

<file path=ppt/tags/tag30.xml><?xml version="1.0" encoding="utf-8"?>
<p:tagLst xmlns:a="http://schemas.openxmlformats.org/drawingml/2006/main" xmlns:r="http://schemas.openxmlformats.org/officeDocument/2006/relationships" xmlns:p="http://schemas.openxmlformats.org/presentationml/2006/main">
  <p:tag name="PA" val="v3.0.0"/>
</p:tagLst>
</file>

<file path=ppt/tags/tag4.xml><?xml version="1.0" encoding="utf-8"?>
<p:tagLst xmlns:a="http://schemas.openxmlformats.org/drawingml/2006/main" xmlns:r="http://schemas.openxmlformats.org/officeDocument/2006/relationships" xmlns:p="http://schemas.openxmlformats.org/presentationml/2006/main">
  <p:tag name="PA" val="v3.0.0"/>
</p:tagLst>
</file>

<file path=ppt/tags/tag5.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396"/>
</p:tagLst>
</file>

<file path=ppt/tags/tag6.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396"/>
</p:tagLst>
</file>

<file path=ppt/tags/tag7.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396"/>
</p:tagLst>
</file>

<file path=ppt/tags/tag8.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396"/>
</p:tagLst>
</file>

<file path=ppt/tags/tag9.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396"/>
</p:tagLst>
</file>

<file path=ppt/theme/theme1.xml><?xml version="1.0" encoding="utf-8"?>
<a:theme xmlns:a="http://schemas.openxmlformats.org/drawingml/2006/main" name="A000120140530A99PPBG">
  <a:themeElements>
    <a:clrScheme name="106">
      <a:dk1>
        <a:srgbClr val="4B4D4F"/>
      </a:dk1>
      <a:lt1>
        <a:srgbClr val="FFFFFF"/>
      </a:lt1>
      <a:dk2>
        <a:srgbClr val="3D3F41"/>
      </a:dk2>
      <a:lt2>
        <a:srgbClr val="FFFFFF"/>
      </a:lt2>
      <a:accent1>
        <a:srgbClr val="DC5C31"/>
      </a:accent1>
      <a:accent2>
        <a:srgbClr val="EA9B26"/>
      </a:accent2>
      <a:accent3>
        <a:srgbClr val="D36D8D"/>
      </a:accent3>
      <a:accent4>
        <a:srgbClr val="D46E5A"/>
      </a:accent4>
      <a:accent5>
        <a:srgbClr val="FCCF86"/>
      </a:accent5>
      <a:accent6>
        <a:srgbClr val="AA5ED4"/>
      </a:accent6>
      <a:hlink>
        <a:srgbClr val="00B0F0"/>
      </a:hlink>
      <a:folHlink>
        <a:srgbClr val="AFB2B4"/>
      </a:folHlink>
    </a:clrScheme>
    <a:fontScheme name="自定义 1">
      <a:majorFont>
        <a:latin typeface="Arial"/>
        <a:ea typeface="微软雅黑"/>
        <a:cs typeface=""/>
      </a:majorFont>
      <a:minorFont>
        <a:latin typeface="Arial"/>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1691</TotalTime>
  <Pages>0</Pages>
  <Words>3173</Words>
  <Characters>0</Characters>
  <Application>Microsoft Macintosh PowerPoint</Application>
  <DocSecurity>0</DocSecurity>
  <PresentationFormat>全屏显示(16:9)</PresentationFormat>
  <Lines>0</Lines>
  <Paragraphs>354</Paragraphs>
  <Slides>26</Slides>
  <Notes>24</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26</vt:i4>
      </vt:variant>
    </vt:vector>
  </HeadingPairs>
  <TitlesOfParts>
    <vt:vector size="40" baseType="lpstr">
      <vt:lpstr>方正姚体简体</vt:lpstr>
      <vt:lpstr>微软雅黑</vt:lpstr>
      <vt:lpstr>造字工房悦圆演示版常规体</vt:lpstr>
      <vt:lpstr>ITC Avant Garde Std Md</vt:lpstr>
      <vt:lpstr>Arial</vt:lpstr>
      <vt:lpstr>Calibri</vt:lpstr>
      <vt:lpstr>Cambria Math</vt:lpstr>
      <vt:lpstr>Chiller</vt:lpstr>
      <vt:lpstr>Impact</vt:lpstr>
      <vt:lpstr>Levenim MT</vt:lpstr>
      <vt:lpstr>Times New Roman</vt:lpstr>
      <vt:lpstr>Wingdings</vt:lpstr>
      <vt:lpstr>Wingdings 2</vt:lpstr>
      <vt:lpstr>A000120140530A99PPBG</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
  <Company/>
  <LinksUpToDate>false</LinksUpToDate>
  <CharactersWithSpaces>0</CharactersWithSpaces>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
  <dc:creator>Office PLUS</dc:creator>
  <cp:keywords/>
  <dc:description/>
  <cp:lastModifiedBy>WENXIAN SONG</cp:lastModifiedBy>
  <cp:revision>232</cp:revision>
  <dcterms:created xsi:type="dcterms:W3CDTF">2010-04-12T23:12:00Z</dcterms:created>
  <dcterms:modified xsi:type="dcterms:W3CDTF">2019-07-25T15:09:48Z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y fmtid="{D5CDD505-2E9C-101B-9397-08002B2CF9AE}" pid="3" name="KSOProductBuildVer">
    <vt:lpwstr>2052-10.1.0.6029</vt:lpwstr>
  </property>
</Properties>
</file>